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94" r:id="rId1"/>
    <p:sldMasterId id="2147484120" r:id="rId2"/>
  </p:sldMasterIdLst>
  <p:notesMasterIdLst>
    <p:notesMasterId r:id="rId17"/>
  </p:notesMasterIdLst>
  <p:sldIdLst>
    <p:sldId id="442" r:id="rId3"/>
    <p:sldId id="571" r:id="rId4"/>
    <p:sldId id="573" r:id="rId5"/>
    <p:sldId id="591" r:id="rId6"/>
    <p:sldId id="590" r:id="rId7"/>
    <p:sldId id="584" r:id="rId8"/>
    <p:sldId id="589" r:id="rId9"/>
    <p:sldId id="585" r:id="rId10"/>
    <p:sldId id="586" r:id="rId11"/>
    <p:sldId id="587" r:id="rId12"/>
    <p:sldId id="527" r:id="rId13"/>
    <p:sldId id="588" r:id="rId14"/>
    <p:sldId id="384" r:id="rId15"/>
    <p:sldId id="569" r:id="rId16"/>
  </p:sldIdLst>
  <p:sldSz cx="16256000" cy="9144000"/>
  <p:notesSz cx="6858000" cy="9144000"/>
  <p:defaultTextStyle>
    <a:defPPr>
      <a:defRPr lang="en-US"/>
    </a:defPPr>
    <a:lvl1pPr algn="ctr" rtl="0" fontAlgn="base">
      <a:spcBef>
        <a:spcPct val="0"/>
      </a:spcBef>
      <a:spcAft>
        <a:spcPct val="0"/>
      </a:spcAft>
      <a:defRPr sz="3700" kern="1200">
        <a:solidFill>
          <a:srgbClr val="414141"/>
        </a:solidFill>
        <a:latin typeface="Gill Sans Light" charset="0"/>
        <a:ea typeface="ヒラギノ角ゴ ProN W3" charset="0"/>
        <a:cs typeface="ヒラギノ角ゴ ProN W3" charset="0"/>
        <a:sym typeface="Gill Sans Light" charset="0"/>
      </a:defRPr>
    </a:lvl1pPr>
    <a:lvl2pPr marL="457136" algn="ctr" rtl="0" fontAlgn="base">
      <a:spcBef>
        <a:spcPct val="0"/>
      </a:spcBef>
      <a:spcAft>
        <a:spcPct val="0"/>
      </a:spcAft>
      <a:defRPr sz="3700" kern="1200">
        <a:solidFill>
          <a:srgbClr val="414141"/>
        </a:solidFill>
        <a:latin typeface="Gill Sans Light" charset="0"/>
        <a:ea typeface="ヒラギノ角ゴ ProN W3" charset="0"/>
        <a:cs typeface="ヒラギノ角ゴ ProN W3" charset="0"/>
        <a:sym typeface="Gill Sans Light" charset="0"/>
      </a:defRPr>
    </a:lvl2pPr>
    <a:lvl3pPr marL="914270" algn="ctr" rtl="0" fontAlgn="base">
      <a:spcBef>
        <a:spcPct val="0"/>
      </a:spcBef>
      <a:spcAft>
        <a:spcPct val="0"/>
      </a:spcAft>
      <a:defRPr sz="3700" kern="1200">
        <a:solidFill>
          <a:srgbClr val="414141"/>
        </a:solidFill>
        <a:latin typeface="Gill Sans Light" charset="0"/>
        <a:ea typeface="ヒラギノ角ゴ ProN W3" charset="0"/>
        <a:cs typeface="ヒラギノ角ゴ ProN W3" charset="0"/>
        <a:sym typeface="Gill Sans Light" charset="0"/>
      </a:defRPr>
    </a:lvl3pPr>
    <a:lvl4pPr marL="1371406" algn="ctr" rtl="0" fontAlgn="base">
      <a:spcBef>
        <a:spcPct val="0"/>
      </a:spcBef>
      <a:spcAft>
        <a:spcPct val="0"/>
      </a:spcAft>
      <a:defRPr sz="3700" kern="1200">
        <a:solidFill>
          <a:srgbClr val="414141"/>
        </a:solidFill>
        <a:latin typeface="Gill Sans Light" charset="0"/>
        <a:ea typeface="ヒラギノ角ゴ ProN W3" charset="0"/>
        <a:cs typeface="ヒラギノ角ゴ ProN W3" charset="0"/>
        <a:sym typeface="Gill Sans Light" charset="0"/>
      </a:defRPr>
    </a:lvl4pPr>
    <a:lvl5pPr marL="1828541" algn="ctr" rtl="0" fontAlgn="base">
      <a:spcBef>
        <a:spcPct val="0"/>
      </a:spcBef>
      <a:spcAft>
        <a:spcPct val="0"/>
      </a:spcAft>
      <a:defRPr sz="3700" kern="1200">
        <a:solidFill>
          <a:srgbClr val="414141"/>
        </a:solidFill>
        <a:latin typeface="Gill Sans Light" charset="0"/>
        <a:ea typeface="ヒラギノ角ゴ ProN W3" charset="0"/>
        <a:cs typeface="ヒラギノ角ゴ ProN W3" charset="0"/>
        <a:sym typeface="Gill Sans Light" charset="0"/>
      </a:defRPr>
    </a:lvl5pPr>
    <a:lvl6pPr marL="2285676" algn="l" defTabSz="457136" rtl="0" eaLnBrk="1" latinLnBrk="0" hangingPunct="1">
      <a:defRPr sz="3700" kern="1200">
        <a:solidFill>
          <a:srgbClr val="414141"/>
        </a:solidFill>
        <a:latin typeface="Gill Sans Light" charset="0"/>
        <a:ea typeface="ヒラギノ角ゴ ProN W3" charset="0"/>
        <a:cs typeface="ヒラギノ角ゴ ProN W3" charset="0"/>
        <a:sym typeface="Gill Sans Light" charset="0"/>
      </a:defRPr>
    </a:lvl6pPr>
    <a:lvl7pPr marL="2742811" algn="l" defTabSz="457136" rtl="0" eaLnBrk="1" latinLnBrk="0" hangingPunct="1">
      <a:defRPr sz="3700" kern="1200">
        <a:solidFill>
          <a:srgbClr val="414141"/>
        </a:solidFill>
        <a:latin typeface="Gill Sans Light" charset="0"/>
        <a:ea typeface="ヒラギノ角ゴ ProN W3" charset="0"/>
        <a:cs typeface="ヒラギノ角ゴ ProN W3" charset="0"/>
        <a:sym typeface="Gill Sans Light" charset="0"/>
      </a:defRPr>
    </a:lvl7pPr>
    <a:lvl8pPr marL="3199947" algn="l" defTabSz="457136" rtl="0" eaLnBrk="1" latinLnBrk="0" hangingPunct="1">
      <a:defRPr sz="3700" kern="1200">
        <a:solidFill>
          <a:srgbClr val="414141"/>
        </a:solidFill>
        <a:latin typeface="Gill Sans Light" charset="0"/>
        <a:ea typeface="ヒラギノ角ゴ ProN W3" charset="0"/>
        <a:cs typeface="ヒラギノ角ゴ ProN W3" charset="0"/>
        <a:sym typeface="Gill Sans Light" charset="0"/>
      </a:defRPr>
    </a:lvl8pPr>
    <a:lvl9pPr marL="3657081" algn="l" defTabSz="457136" rtl="0" eaLnBrk="1" latinLnBrk="0" hangingPunct="1">
      <a:defRPr sz="3700" kern="1200">
        <a:solidFill>
          <a:srgbClr val="414141"/>
        </a:solidFill>
        <a:latin typeface="Gill Sans Light" charset="0"/>
        <a:ea typeface="ヒラギノ角ゴ ProN W3" charset="0"/>
        <a:cs typeface="ヒラギノ角ゴ ProN W3" charset="0"/>
        <a:sym typeface="Gill Sans Light" charset="0"/>
      </a:defRPr>
    </a:lvl9pPr>
  </p:defaultTextStyle>
  <p:extLst>
    <p:ext uri="{EFAFB233-063F-42B5-8137-9DF3F51BA10A}">
      <p15:sldGuideLst xmlns:p15="http://schemas.microsoft.com/office/powerpoint/2012/main">
        <p15:guide id="1" orient="horz" pos="2592" userDrawn="1">
          <p15:clr>
            <a:srgbClr val="A4A3A4"/>
          </p15:clr>
        </p15:guide>
        <p15:guide id="2" orient="horz" pos="3840" userDrawn="1">
          <p15:clr>
            <a:srgbClr val="A4A3A4"/>
          </p15:clr>
        </p15:guide>
        <p15:guide id="3" orient="horz" pos="1488" userDrawn="1">
          <p15:clr>
            <a:srgbClr val="A4A3A4"/>
          </p15:clr>
        </p15:guide>
        <p15:guide id="4" orient="horz" pos="4848" userDrawn="1">
          <p15:clr>
            <a:srgbClr val="A4A3A4"/>
          </p15:clr>
        </p15:guide>
        <p15:guide id="5" orient="horz" pos="3504" userDrawn="1">
          <p15:clr>
            <a:srgbClr val="A4A3A4"/>
          </p15:clr>
        </p15:guide>
        <p15:guide id="6" orient="horz" pos="2256" userDrawn="1">
          <p15:clr>
            <a:srgbClr val="A4A3A4"/>
          </p15:clr>
        </p15:guide>
        <p15:guide id="7" pos="368" userDrawn="1">
          <p15:clr>
            <a:srgbClr val="A4A3A4"/>
          </p15:clr>
        </p15:guide>
        <p15:guide id="8" pos="6896" userDrawn="1">
          <p15:clr>
            <a:srgbClr val="A4A3A4"/>
          </p15:clr>
        </p15:guide>
        <p15:guide id="9" pos="35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Diesel" initials="" lastIdx="1" clrIdx="0"/>
  <p:cmAuthor id="1" name="Rachel Diesel" initials="R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4"/>
    <a:srgbClr val="172B54"/>
    <a:srgbClr val="A63040"/>
    <a:srgbClr val="1080B7"/>
    <a:srgbClr val="474640"/>
    <a:srgbClr val="143357"/>
    <a:srgbClr val="6A8C3C"/>
    <a:srgbClr val="CFDD62"/>
    <a:srgbClr val="97C43D"/>
    <a:srgbClr val="70A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96122" autoAdjust="0"/>
  </p:normalViewPr>
  <p:slideViewPr>
    <p:cSldViewPr>
      <p:cViewPr varScale="1">
        <p:scale>
          <a:sx n="61" d="100"/>
          <a:sy n="61" d="100"/>
        </p:scale>
        <p:origin x="606" y="90"/>
      </p:cViewPr>
      <p:guideLst>
        <p:guide orient="horz" pos="2592"/>
        <p:guide orient="horz" pos="3840"/>
        <p:guide orient="horz" pos="1488"/>
        <p:guide orient="horz" pos="4848"/>
        <p:guide orient="horz" pos="3504"/>
        <p:guide orient="horz" pos="2256"/>
        <p:guide pos="368"/>
        <p:guide pos="6896"/>
        <p:guide pos="35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Light" charset="0"/>
                <a:ea typeface="ヒラギノ角ゴ ProN W3" charset="0"/>
                <a:cs typeface="ヒラギノ角ゴ ProN W3" charset="0"/>
                <a:sym typeface="Gill Sans Light"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B731B80-B47E-E249-9079-849E50076C59}" type="datetimeFigureOut">
              <a:rPr lang="en-US"/>
              <a:pPr>
                <a:defRPr/>
              </a:pPr>
              <a:t>3/15/2021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Light" charset="0"/>
                <a:ea typeface="ヒラギノ角ゴ ProN W3" charset="0"/>
                <a:cs typeface="ヒラギノ角ゴ ProN W3" charset="0"/>
                <a:sym typeface="Gill Sans Light"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BF3602-25DA-FB47-94FA-92A169C44CDE}" type="slidenum">
              <a:rPr lang="en-US"/>
              <a:pPr>
                <a:defRPr/>
              </a:pPr>
              <a:t>‹#›</a:t>
            </a:fld>
            <a:endParaRPr lang="en-US" dirty="0"/>
          </a:p>
        </p:txBody>
      </p:sp>
    </p:spTree>
    <p:extLst>
      <p:ext uri="{BB962C8B-B14F-4D97-AF65-F5344CB8AC3E}">
        <p14:creationId xmlns:p14="http://schemas.microsoft.com/office/powerpoint/2010/main" val="12023039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BF3602-25DA-FB47-94FA-92A169C44CDE}" type="slidenum">
              <a:rPr lang="en-US" smtClean="0"/>
              <a:pPr>
                <a:defRPr/>
              </a:pPr>
              <a:t>1</a:t>
            </a:fld>
            <a:endParaRPr lang="en-US" dirty="0"/>
          </a:p>
        </p:txBody>
      </p:sp>
    </p:spTree>
    <p:extLst>
      <p:ext uri="{BB962C8B-B14F-4D97-AF65-F5344CB8AC3E}">
        <p14:creationId xmlns:p14="http://schemas.microsoft.com/office/powerpoint/2010/main" val="81001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BF3602-25DA-FB47-94FA-92A169C44CDE}" type="slidenum">
              <a:rPr kumimoji="0" lang="en-US" sz="1200" b="0" i="0" u="none" strike="noStrike" kern="1200" cap="none" spc="0" normalizeH="0" baseline="0" noProof="0" smtClean="0">
                <a:ln>
                  <a:noFill/>
                </a:ln>
                <a:solidFill>
                  <a:srgbClr val="414141"/>
                </a:solidFill>
                <a:effectLst/>
                <a:uLnTx/>
                <a:uFillTx/>
                <a:latin typeface="Gill Sans Light" charset="0"/>
                <a:sym typeface="Gill Sans Light"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414141"/>
              </a:solidFill>
              <a:effectLst/>
              <a:uLnTx/>
              <a:uFillTx/>
              <a:latin typeface="Gill Sans Light" charset="0"/>
              <a:sym typeface="Gill Sans Light" charset="0"/>
            </a:endParaRPr>
          </a:p>
        </p:txBody>
      </p:sp>
    </p:spTree>
    <p:extLst>
      <p:ext uri="{BB962C8B-B14F-4D97-AF65-F5344CB8AC3E}">
        <p14:creationId xmlns:p14="http://schemas.microsoft.com/office/powerpoint/2010/main" val="37577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BF3602-25DA-FB47-94FA-92A169C44CDE}" type="slidenum">
              <a:rPr lang="en-US" smtClean="0"/>
              <a:pPr>
                <a:defRPr/>
              </a:pPr>
              <a:t>13</a:t>
            </a:fld>
            <a:endParaRPr lang="en-US" dirty="0"/>
          </a:p>
        </p:txBody>
      </p:sp>
    </p:spTree>
    <p:extLst>
      <p:ext uri="{BB962C8B-B14F-4D97-AF65-F5344CB8AC3E}">
        <p14:creationId xmlns:p14="http://schemas.microsoft.com/office/powerpoint/2010/main" val="231756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 y="3905405"/>
            <a:ext cx="16256000" cy="5238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p>
        </p:txBody>
      </p:sp>
      <p:sp>
        <p:nvSpPr>
          <p:cNvPr id="2" name="Title 1"/>
          <p:cNvSpPr>
            <a:spLocks noGrp="1"/>
          </p:cNvSpPr>
          <p:nvPr>
            <p:ph type="ctrTitle" hasCustomPrompt="1"/>
          </p:nvPr>
        </p:nvSpPr>
        <p:spPr bwMode="auto">
          <a:xfrm>
            <a:off x="406403" y="4125691"/>
            <a:ext cx="15443091" cy="1157240"/>
          </a:xfrm>
        </p:spPr>
        <p:txBody>
          <a:bodyPr wrap="square" anchor="b" anchorCtr="0">
            <a:noAutofit/>
          </a:bodyPr>
          <a:lstStyle>
            <a:lvl1pPr>
              <a:lnSpc>
                <a:spcPct val="100000"/>
              </a:lnSpc>
              <a:spcBef>
                <a:spcPts val="0"/>
              </a:spcBef>
              <a:defRPr sz="3700" cap="none" baseline="0">
                <a:solidFill>
                  <a:srgbClr val="FFFFFF"/>
                </a:solidFill>
              </a:defRPr>
            </a:lvl1pPr>
          </a:lstStyle>
          <a:p>
            <a:r>
              <a:rPr lang="en-US" dirty="0"/>
              <a:t>Cover Option 2: Title Arial Bold 28pt </a:t>
            </a:r>
          </a:p>
        </p:txBody>
      </p:sp>
      <p:sp>
        <p:nvSpPr>
          <p:cNvPr id="3" name="Subtitle 2"/>
          <p:cNvSpPr>
            <a:spLocks noGrp="1"/>
          </p:cNvSpPr>
          <p:nvPr>
            <p:ph type="subTitle" idx="1" hasCustomPrompt="1"/>
          </p:nvPr>
        </p:nvSpPr>
        <p:spPr bwMode="auto">
          <a:xfrm>
            <a:off x="406403" y="5561644"/>
            <a:ext cx="15443091" cy="455509"/>
          </a:xfrm>
        </p:spPr>
        <p:txBody>
          <a:bodyPr wrap="square">
            <a:noAutofit/>
          </a:bodyPr>
          <a:lstStyle>
            <a:lvl1pPr marL="0" indent="0" algn="l">
              <a:lnSpc>
                <a:spcPct val="100000"/>
              </a:lnSpc>
              <a:spcBef>
                <a:spcPts val="0"/>
              </a:spcBef>
              <a:buNone/>
              <a:defRPr sz="2400">
                <a:solidFill>
                  <a:srgbClr val="FFFFFF"/>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Subtext Goes Here Arial Regular 18pt</a:t>
            </a:r>
          </a:p>
        </p:txBody>
      </p:sp>
      <p:sp>
        <p:nvSpPr>
          <p:cNvPr id="13" name="Text Placeholder 12"/>
          <p:cNvSpPr>
            <a:spLocks noGrp="1"/>
          </p:cNvSpPr>
          <p:nvPr>
            <p:ph type="body" sz="quarter" idx="10" hasCustomPrompt="1"/>
          </p:nvPr>
        </p:nvSpPr>
        <p:spPr bwMode="auto">
          <a:xfrm>
            <a:off x="406403" y="6295867"/>
            <a:ext cx="10701864" cy="492443"/>
          </a:xfrm>
        </p:spPr>
        <p:txBody>
          <a:bodyPr wrap="square">
            <a:spAutoFit/>
          </a:bodyPr>
          <a:lstStyle>
            <a:lvl1pPr marL="0" indent="0">
              <a:lnSpc>
                <a:spcPct val="100000"/>
              </a:lnSpc>
              <a:spcBef>
                <a:spcPts val="800"/>
              </a:spcBef>
              <a:buNone/>
              <a:defRPr sz="2400" b="1" baseline="0">
                <a:solidFill>
                  <a:srgbClr val="FFFFFF"/>
                </a:solidFill>
              </a:defRPr>
            </a:lvl1pPr>
            <a:lvl2pPr marL="2118" indent="0">
              <a:lnSpc>
                <a:spcPct val="100000"/>
              </a:lnSpc>
              <a:spcBef>
                <a:spcPts val="800"/>
              </a:spcBef>
              <a:buNone/>
              <a:defRPr sz="1900" b="0" baseline="0">
                <a:solidFill>
                  <a:schemeClr val="bg2"/>
                </a:solidFill>
              </a:defRPr>
            </a:lvl2pPr>
            <a:lvl3pPr marL="745160" indent="0">
              <a:spcBef>
                <a:spcPts val="800"/>
              </a:spcBef>
              <a:buNone/>
              <a:defRPr sz="1900"/>
            </a:lvl3pPr>
            <a:lvl4pPr marL="1219352" indent="0">
              <a:spcBef>
                <a:spcPts val="800"/>
              </a:spcBef>
              <a:buNone/>
              <a:defRPr sz="1900"/>
            </a:lvl4pPr>
            <a:lvl5pPr marL="1602516" indent="0">
              <a:spcBef>
                <a:spcPts val="800"/>
              </a:spcBef>
              <a:buNone/>
              <a:defRPr sz="1900"/>
            </a:lvl5pPr>
          </a:lstStyle>
          <a:p>
            <a:pPr lvl="0"/>
            <a:r>
              <a:rPr lang="en-US" dirty="0" err="1"/>
              <a:t>Firstname</a:t>
            </a:r>
            <a:r>
              <a:rPr lang="en-US" dirty="0"/>
              <a:t> </a:t>
            </a:r>
            <a:r>
              <a:rPr lang="en-US" dirty="0" err="1"/>
              <a:t>Lastname</a:t>
            </a:r>
            <a:r>
              <a:rPr lang="en-US" dirty="0"/>
              <a:t> Arial Bold 18pt</a:t>
            </a:r>
          </a:p>
        </p:txBody>
      </p:sp>
      <p:sp>
        <p:nvSpPr>
          <p:cNvPr id="15" name="Text Placeholder 14"/>
          <p:cNvSpPr>
            <a:spLocks noGrp="1"/>
          </p:cNvSpPr>
          <p:nvPr>
            <p:ph type="body" sz="quarter" idx="11" hasCustomPrompt="1"/>
          </p:nvPr>
        </p:nvSpPr>
        <p:spPr bwMode="auto">
          <a:xfrm>
            <a:off x="406402" y="8128000"/>
            <a:ext cx="7721803" cy="358200"/>
          </a:xfrm>
        </p:spPr>
        <p:txBody>
          <a:bodyPr>
            <a:noAutofit/>
          </a:bodyPr>
          <a:lstStyle>
            <a:lvl1pPr marL="0" indent="0">
              <a:lnSpc>
                <a:spcPct val="100000"/>
              </a:lnSpc>
              <a:spcBef>
                <a:spcPts val="533"/>
              </a:spcBef>
              <a:buNone/>
              <a:defRPr sz="1600">
                <a:solidFill>
                  <a:srgbClr val="FFFFFF"/>
                </a:solidFill>
              </a:defRPr>
            </a:lvl1pPr>
            <a:lvl2pPr marL="315422" indent="0">
              <a:lnSpc>
                <a:spcPct val="90000"/>
              </a:lnSpc>
              <a:spcBef>
                <a:spcPts val="0"/>
              </a:spcBef>
              <a:buNone/>
              <a:defRPr/>
            </a:lvl2pPr>
            <a:lvl3pPr marL="745160" indent="0">
              <a:lnSpc>
                <a:spcPct val="90000"/>
              </a:lnSpc>
              <a:spcBef>
                <a:spcPts val="0"/>
              </a:spcBef>
              <a:buNone/>
              <a:defRPr/>
            </a:lvl3pPr>
            <a:lvl4pPr marL="1219352" indent="0">
              <a:lnSpc>
                <a:spcPct val="90000"/>
              </a:lnSpc>
              <a:spcBef>
                <a:spcPts val="0"/>
              </a:spcBef>
              <a:buNone/>
              <a:defRPr/>
            </a:lvl4pPr>
            <a:lvl5pPr marL="1602516" indent="0">
              <a:lnSpc>
                <a:spcPct val="90000"/>
              </a:lnSpc>
              <a:spcBef>
                <a:spcPts val="0"/>
              </a:spcBef>
              <a:buNone/>
              <a:defRPr/>
            </a:lvl5pPr>
          </a:lstStyle>
          <a:p>
            <a:pPr lvl="0"/>
            <a:r>
              <a:rPr lang="en-US" dirty="0"/>
              <a:t>Date Arial Regular 12pt</a:t>
            </a:r>
          </a:p>
        </p:txBody>
      </p:sp>
      <p:sp>
        <p:nvSpPr>
          <p:cNvPr id="5" name="Rectangle 4"/>
          <p:cNvSpPr/>
          <p:nvPr/>
        </p:nvSpPr>
        <p:spPr>
          <a:xfrm>
            <a:off x="1" y="3783485"/>
            <a:ext cx="16256000" cy="12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p>
        </p:txBody>
      </p:sp>
      <p:sp>
        <p:nvSpPr>
          <p:cNvPr id="7" name="Text Placeholder 6"/>
          <p:cNvSpPr>
            <a:spLocks noGrp="1"/>
          </p:cNvSpPr>
          <p:nvPr>
            <p:ph type="body" sz="quarter" idx="12" hasCustomPrompt="1"/>
          </p:nvPr>
        </p:nvSpPr>
        <p:spPr>
          <a:xfrm>
            <a:off x="406400" y="6788153"/>
            <a:ext cx="10701867" cy="425449"/>
          </a:xfrm>
        </p:spPr>
        <p:txBody>
          <a:bodyPr/>
          <a:lstStyle>
            <a:lvl1pPr marL="0" indent="0">
              <a:buNone/>
              <a:defRPr sz="1900" baseline="0">
                <a:solidFill>
                  <a:srgbClr val="FFFFFF"/>
                </a:solidFill>
              </a:defRPr>
            </a:lvl1pPr>
          </a:lstStyle>
          <a:p>
            <a:pPr lvl="0"/>
            <a:r>
              <a:rPr lang="en-US" dirty="0"/>
              <a:t>Business Line or Title Arial Regular 14pt</a:t>
            </a:r>
          </a:p>
        </p:txBody>
      </p:sp>
      <p:pic>
        <p:nvPicPr>
          <p:cNvPr id="6" name="Picture 5" descr="bnym_rgb_wht_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06069" y="7532151"/>
            <a:ext cx="2662027" cy="1191699"/>
          </a:xfrm>
          <a:prstGeom prst="rect">
            <a:avLst/>
          </a:prstGeom>
        </p:spPr>
      </p:pic>
    </p:spTree>
    <p:extLst>
      <p:ext uri="{BB962C8B-B14F-4D97-AF65-F5344CB8AC3E}">
        <p14:creationId xmlns:p14="http://schemas.microsoft.com/office/powerpoint/2010/main" val="224521467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Data 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Data Table Layout – Click on Table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table icon to add table</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33187343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Info 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Info Table Layout – Click on Table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table icon to add table</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56292546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Colum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Column Chart Layout – Click on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100285076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Stacked Colum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Stacked Column Chart – Click on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69361365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Stacked B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Stacked Bar Chart – Click on Bar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bar chart icon to add bar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13241953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mple Waterfall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Waterfall Chart – Click on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bar chart icon to add bar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339266922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mple Lin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Line Chart – Click on Line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379448155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mple Pi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baseline="0">
                <a:solidFill>
                  <a:srgbClr val="FFFFFF"/>
                </a:solidFill>
              </a:defRPr>
            </a:lvl1pPr>
          </a:lstStyle>
          <a:p>
            <a:r>
              <a:rPr lang="en-US" dirty="0"/>
              <a:t>Sample Pie Chart – Click on Pie Chart to Revise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baseline="0">
                <a:solidFill>
                  <a:srgbClr val="FFFFFF"/>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rgbClr val="FFFFFF"/>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55687173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auto"/>
        <p:txBody>
          <a:bodyPr anchor="t"/>
          <a:lstStyle>
            <a:lvl1pPr>
              <a:lnSpc>
                <a:spcPct val="100000"/>
              </a:lnSpc>
              <a:defRPr baseline="0">
                <a:solidFill>
                  <a:srgbClr val="FFFFFF"/>
                </a:solidFill>
              </a:defRPr>
            </a:lvl1pPr>
          </a:lstStyle>
          <a:p>
            <a:r>
              <a:rPr lang="en-US" dirty="0"/>
              <a:t>Comparison Layout – Headline Initial Caps Arial Bold 24pt</a:t>
            </a:r>
          </a:p>
        </p:txBody>
      </p:sp>
      <p:sp>
        <p:nvSpPr>
          <p:cNvPr id="3" name="Text Placeholder 2"/>
          <p:cNvSpPr>
            <a:spLocks noGrp="1"/>
          </p:cNvSpPr>
          <p:nvPr>
            <p:ph type="body" idx="1" hasCustomPrompt="1"/>
          </p:nvPr>
        </p:nvSpPr>
        <p:spPr bwMode="auto">
          <a:xfrm>
            <a:off x="403579" y="1524002"/>
            <a:ext cx="7317105" cy="507999"/>
          </a:xfrm>
          <a:noFill/>
        </p:spPr>
        <p:txBody>
          <a:bodyPr vert="horz" wrap="square" lIns="121935" tIns="60968" rIns="121935" bIns="60968" rtlCol="0">
            <a:noAutofit/>
          </a:bodyPr>
          <a:lstStyle>
            <a:lvl1pPr>
              <a:defRPr lang="en-US" sz="2700" b="1" dirty="0" smtClean="0">
                <a:solidFill>
                  <a:srgbClr val="FFFFFF"/>
                </a:solidFill>
              </a:defRPr>
            </a:lvl1pPr>
          </a:lstStyle>
          <a:p>
            <a:pPr marL="0" lvl="0" indent="0" fontAlgn="base">
              <a:spcBef>
                <a:spcPts val="0"/>
              </a:spcBef>
              <a:spcAft>
                <a:spcPts val="0"/>
              </a:spcAft>
              <a:buNone/>
            </a:pPr>
            <a:r>
              <a:rPr lang="en-US" dirty="0"/>
              <a:t>Subhead Arial Bold 20pt</a:t>
            </a:r>
          </a:p>
        </p:txBody>
      </p:sp>
      <p:sp>
        <p:nvSpPr>
          <p:cNvPr id="11" name="Content Placeholder 10"/>
          <p:cNvSpPr>
            <a:spLocks noGrp="1"/>
          </p:cNvSpPr>
          <p:nvPr>
            <p:ph sz="quarter" idx="17" hasCustomPrompt="1"/>
          </p:nvPr>
        </p:nvSpPr>
        <p:spPr bwMode="auto">
          <a:xfrm>
            <a:off x="403579" y="2133602"/>
            <a:ext cx="7317105" cy="6091767"/>
          </a:xfrm>
          <a:noFill/>
          <a:ln w="19050">
            <a:noFill/>
          </a:ln>
        </p:spPr>
        <p:txBody>
          <a:bodyPr/>
          <a:lstStyle>
            <a:lvl1pPr marL="222278" indent="-222278">
              <a:lnSpc>
                <a:spcPct val="100000"/>
              </a:lnSpc>
              <a:buFont typeface="Arial"/>
              <a:buChar char="•"/>
              <a:defRPr b="0">
                <a:solidFill>
                  <a:srgbClr val="FFFFFF"/>
                </a:solidFill>
              </a:defRPr>
            </a:lvl1pPr>
            <a:lvl2pPr>
              <a:lnSpc>
                <a:spcPct val="100000"/>
              </a:lnSpc>
              <a:defRPr b="0">
                <a:solidFill>
                  <a:srgbClr val="FFFFFF"/>
                </a:solidFill>
              </a:defRPr>
            </a:lvl2pPr>
            <a:lvl3pPr>
              <a:lnSpc>
                <a:spcPct val="100000"/>
              </a:lnSpc>
              <a:defRPr b="0">
                <a:solidFill>
                  <a:srgbClr val="FFFFFF"/>
                </a:solidFill>
              </a:defRPr>
            </a:lvl3pPr>
            <a:lvl4pPr>
              <a:lnSpc>
                <a:spcPct val="100000"/>
              </a:lnSpc>
              <a:defRPr b="0">
                <a:solidFill>
                  <a:srgbClr val="FFFFFF"/>
                </a:solidFill>
              </a:defRPr>
            </a:lvl4pPr>
            <a:lvl5pPr>
              <a:lnSpc>
                <a:spcPct val="100000"/>
              </a:lnSpc>
              <a:defRPr b="0">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
        <p:nvSpPr>
          <p:cNvPr id="5" name="Text Placeholder 4"/>
          <p:cNvSpPr>
            <a:spLocks noGrp="1"/>
          </p:cNvSpPr>
          <p:nvPr>
            <p:ph type="body" sz="quarter" idx="3" hasCustomPrompt="1"/>
          </p:nvPr>
        </p:nvSpPr>
        <p:spPr bwMode="auto">
          <a:xfrm>
            <a:off x="8535319" y="1524002"/>
            <a:ext cx="7306689" cy="507999"/>
          </a:xfrm>
          <a:noFill/>
        </p:spPr>
        <p:txBody>
          <a:bodyPr vert="horz" wrap="square" lIns="121935" tIns="60968" rIns="121935" bIns="60968" rtlCol="0">
            <a:noAutofit/>
          </a:bodyPr>
          <a:lstStyle>
            <a:lvl1pPr>
              <a:defRPr lang="en-US" sz="2700" b="1" dirty="0" smtClean="0">
                <a:solidFill>
                  <a:srgbClr val="FFFFFF"/>
                </a:solidFill>
              </a:defRPr>
            </a:lvl1pPr>
          </a:lstStyle>
          <a:p>
            <a:pPr marL="0" lvl="0" indent="0" fontAlgn="base">
              <a:spcBef>
                <a:spcPts val="0"/>
              </a:spcBef>
              <a:spcAft>
                <a:spcPts val="0"/>
              </a:spcAft>
              <a:buNone/>
            </a:pPr>
            <a:r>
              <a:rPr lang="en-US" dirty="0"/>
              <a:t>Subhead Arial Bold 20pt</a:t>
            </a:r>
          </a:p>
        </p:txBody>
      </p:sp>
      <p:sp>
        <p:nvSpPr>
          <p:cNvPr id="9"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marR="0" indent="0" algn="l" defTabSz="1219352" rtl="0" eaLnBrk="1" fontAlgn="auto" latinLnBrk="0" hangingPunct="1">
              <a:lnSpc>
                <a:spcPct val="90000"/>
              </a:lnSpc>
              <a:spcBef>
                <a:spcPts val="267"/>
              </a:spcBef>
              <a:spcAft>
                <a:spcPts val="0"/>
              </a:spcAft>
              <a:buClrTx/>
              <a:buSzTx/>
              <a:buFont typeface="Arial" pitchFamily="34" charset="0"/>
              <a:buNone/>
              <a:tabLst/>
              <a:defRPr sz="1100">
                <a:solidFill>
                  <a:srgbClr val="FFFFFF"/>
                </a:solidFill>
                <a:latin typeface="+mn-lt"/>
                <a:cs typeface="Arial" pitchFamily="34" charset="0"/>
              </a:defRPr>
            </a:lvl1pPr>
          </a:lstStyle>
          <a:p>
            <a:pPr marL="0" marR="0" lvl="0" indent="0" algn="l" defTabSz="1219352" rtl="0" eaLnBrk="1" fontAlgn="auto" latinLnBrk="0" hangingPunct="1">
              <a:lnSpc>
                <a:spcPct val="90000"/>
              </a:lnSpc>
              <a:spcBef>
                <a:spcPts val="267"/>
              </a:spcBef>
              <a:spcAft>
                <a:spcPts val="0"/>
              </a:spcAft>
              <a:buClrTx/>
              <a:buSzTx/>
              <a:buFont typeface="Arial" pitchFamily="34" charset="0"/>
              <a:buNone/>
              <a:tabLst/>
              <a:defRPr/>
            </a:pPr>
            <a:r>
              <a:rPr lang="en-US" dirty="0"/>
              <a:t>Source placeholder; Arial 8pt. Publication Names are Italicized</a:t>
            </a:r>
          </a:p>
        </p:txBody>
      </p:sp>
      <p:sp>
        <p:nvSpPr>
          <p:cNvPr id="8" name="Content Placeholder 10"/>
          <p:cNvSpPr>
            <a:spLocks noGrp="1"/>
          </p:cNvSpPr>
          <p:nvPr>
            <p:ph sz="quarter" idx="18" hasCustomPrompt="1"/>
          </p:nvPr>
        </p:nvSpPr>
        <p:spPr bwMode="auto">
          <a:xfrm>
            <a:off x="8524902" y="2133602"/>
            <a:ext cx="7317105" cy="6091767"/>
          </a:xfrm>
          <a:noFill/>
          <a:ln w="19050">
            <a:noFill/>
          </a:ln>
        </p:spPr>
        <p:txBody>
          <a:bodyPr/>
          <a:lstStyle>
            <a:lvl1pPr marL="222278" indent="-222278">
              <a:lnSpc>
                <a:spcPct val="100000"/>
              </a:lnSpc>
              <a:buFont typeface="Arial"/>
              <a:buChar char="•"/>
              <a:defRPr b="0">
                <a:solidFill>
                  <a:srgbClr val="FFFFFF"/>
                </a:solidFill>
              </a:defRPr>
            </a:lvl1pPr>
            <a:lvl2pPr>
              <a:lnSpc>
                <a:spcPct val="100000"/>
              </a:lnSpc>
              <a:defRPr b="0">
                <a:solidFill>
                  <a:srgbClr val="FFFFFF"/>
                </a:solidFill>
              </a:defRPr>
            </a:lvl2pPr>
            <a:lvl3pPr>
              <a:lnSpc>
                <a:spcPct val="100000"/>
              </a:lnSpc>
              <a:defRPr b="0">
                <a:solidFill>
                  <a:srgbClr val="FFFFFF"/>
                </a:solidFill>
              </a:defRPr>
            </a:lvl3pPr>
            <a:lvl4pPr>
              <a:lnSpc>
                <a:spcPct val="100000"/>
              </a:lnSpc>
              <a:defRPr b="0">
                <a:solidFill>
                  <a:srgbClr val="FFFFFF"/>
                </a:solidFill>
              </a:defRPr>
            </a:lvl4pPr>
            <a:lvl5pPr>
              <a:lnSpc>
                <a:spcPct val="100000"/>
              </a:lnSpc>
              <a:defRPr b="0">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2763344850"/>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Box">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auto"/>
        <p:txBody>
          <a:bodyPr anchor="t"/>
          <a:lstStyle>
            <a:lvl1pPr>
              <a:lnSpc>
                <a:spcPct val="100000"/>
              </a:lnSpc>
              <a:defRPr baseline="0">
                <a:solidFill>
                  <a:srgbClr val="FFFFFF"/>
                </a:solidFill>
              </a:defRPr>
            </a:lvl1pPr>
          </a:lstStyle>
          <a:p>
            <a:r>
              <a:rPr lang="en-US" dirty="0"/>
              <a:t>Comparison Box Layout</a:t>
            </a:r>
          </a:p>
        </p:txBody>
      </p:sp>
      <p:sp>
        <p:nvSpPr>
          <p:cNvPr id="3" name="Text Placeholder 2"/>
          <p:cNvSpPr>
            <a:spLocks noGrp="1"/>
          </p:cNvSpPr>
          <p:nvPr>
            <p:ph type="body" idx="1" hasCustomPrompt="1"/>
          </p:nvPr>
        </p:nvSpPr>
        <p:spPr bwMode="gray">
          <a:xfrm>
            <a:off x="403579" y="1513417"/>
            <a:ext cx="7317105" cy="620185"/>
          </a:xfrm>
          <a:solidFill>
            <a:srgbClr val="A29060"/>
          </a:solidFill>
          <a:ln w="19050">
            <a:solidFill>
              <a:schemeClr val="accent1"/>
            </a:solidFill>
          </a:ln>
        </p:spPr>
        <p:txBody>
          <a:bodyPr lIns="195096" rIns="195096" anchor="ctr">
            <a:noAutofit/>
          </a:bodyPr>
          <a:lstStyle>
            <a:lvl1pPr marL="0" indent="0" algn="l">
              <a:lnSpc>
                <a:spcPct val="100000"/>
              </a:lnSpc>
              <a:spcBef>
                <a:spcPts val="0"/>
              </a:spcBef>
              <a:buNone/>
              <a:defRPr sz="2700" b="1" baseline="0">
                <a:solidFill>
                  <a:srgbClr val="FFFFFF"/>
                </a:solidFill>
              </a:defRPr>
            </a:lvl1pPr>
            <a:lvl2pPr marL="609676" indent="0">
              <a:buNone/>
              <a:defRPr sz="2700" b="1"/>
            </a:lvl2pPr>
            <a:lvl3pPr marL="1219352" indent="0">
              <a:buNone/>
              <a:defRPr sz="2400" b="1"/>
            </a:lvl3pPr>
            <a:lvl4pPr marL="1829029" indent="0">
              <a:buNone/>
              <a:defRPr sz="2100" b="1"/>
            </a:lvl4pPr>
            <a:lvl5pPr marL="2438705" indent="0">
              <a:buNone/>
              <a:defRPr sz="2100" b="1"/>
            </a:lvl5pPr>
            <a:lvl6pPr marL="3048381" indent="0">
              <a:buNone/>
              <a:defRPr sz="2100" b="1"/>
            </a:lvl6pPr>
            <a:lvl7pPr marL="3658057" indent="0">
              <a:buNone/>
              <a:defRPr sz="2100" b="1"/>
            </a:lvl7pPr>
            <a:lvl8pPr marL="4267733" indent="0">
              <a:buNone/>
              <a:defRPr sz="2100" b="1"/>
            </a:lvl8pPr>
            <a:lvl9pPr marL="4877410" indent="0">
              <a:buNone/>
              <a:defRPr sz="2100" b="1"/>
            </a:lvl9pPr>
          </a:lstStyle>
          <a:p>
            <a:pPr lvl="0"/>
            <a:r>
              <a:rPr lang="en-US" dirty="0"/>
              <a:t>Header Box Arial Bold 20pt</a:t>
            </a:r>
          </a:p>
        </p:txBody>
      </p:sp>
      <p:sp>
        <p:nvSpPr>
          <p:cNvPr id="11" name="Content Placeholder 10"/>
          <p:cNvSpPr>
            <a:spLocks noGrp="1"/>
          </p:cNvSpPr>
          <p:nvPr>
            <p:ph sz="quarter" idx="17" hasCustomPrompt="1"/>
          </p:nvPr>
        </p:nvSpPr>
        <p:spPr bwMode="auto">
          <a:xfrm>
            <a:off x="403579" y="2133600"/>
            <a:ext cx="7317105" cy="6091768"/>
          </a:xfrm>
          <a:ln w="19050">
            <a:solidFill>
              <a:schemeClr val="accent1"/>
            </a:solidFill>
          </a:ln>
        </p:spPr>
        <p:txBody>
          <a:bodyPr tIns="60968"/>
          <a:lstStyle>
            <a:lvl1pPr marL="222278" indent="-222278">
              <a:lnSpc>
                <a:spcPct val="100000"/>
              </a:lnSpc>
              <a:buFont typeface="Arial"/>
              <a:buChar char="•"/>
              <a:defRPr baseline="0">
                <a:solidFill>
                  <a:srgbClr val="FFFFFF"/>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Text is sentence style, no periods</a:t>
            </a:r>
          </a:p>
        </p:txBody>
      </p:sp>
      <p:sp>
        <p:nvSpPr>
          <p:cNvPr id="5" name="Text Placeholder 4"/>
          <p:cNvSpPr>
            <a:spLocks noGrp="1"/>
          </p:cNvSpPr>
          <p:nvPr>
            <p:ph type="body" sz="quarter" idx="3" hasCustomPrompt="1"/>
          </p:nvPr>
        </p:nvSpPr>
        <p:spPr bwMode="gray">
          <a:xfrm>
            <a:off x="8535319" y="1513417"/>
            <a:ext cx="7306689" cy="620185"/>
          </a:xfrm>
          <a:solidFill>
            <a:srgbClr val="A29060"/>
          </a:solidFill>
          <a:ln w="19050">
            <a:solidFill>
              <a:schemeClr val="accent1"/>
            </a:solidFill>
          </a:ln>
        </p:spPr>
        <p:txBody>
          <a:bodyPr lIns="195096" rIns="195096" anchor="ctr">
            <a:noAutofit/>
          </a:bodyPr>
          <a:lstStyle>
            <a:lvl1pPr marL="0" indent="0" algn="l">
              <a:lnSpc>
                <a:spcPct val="100000"/>
              </a:lnSpc>
              <a:spcBef>
                <a:spcPts val="0"/>
              </a:spcBef>
              <a:buNone/>
              <a:defRPr sz="2700" b="1">
                <a:solidFill>
                  <a:srgbClr val="FFFFFF"/>
                </a:solidFill>
              </a:defRPr>
            </a:lvl1pPr>
            <a:lvl2pPr marL="609676" indent="0">
              <a:buNone/>
              <a:defRPr sz="2700" b="1"/>
            </a:lvl2pPr>
            <a:lvl3pPr marL="1219352" indent="0">
              <a:buNone/>
              <a:defRPr sz="2400" b="1"/>
            </a:lvl3pPr>
            <a:lvl4pPr marL="1829029" indent="0">
              <a:buNone/>
              <a:defRPr sz="2100" b="1"/>
            </a:lvl4pPr>
            <a:lvl5pPr marL="2438705" indent="0">
              <a:buNone/>
              <a:defRPr sz="2100" b="1"/>
            </a:lvl5pPr>
            <a:lvl6pPr marL="3048381" indent="0">
              <a:buNone/>
              <a:defRPr sz="2100" b="1"/>
            </a:lvl6pPr>
            <a:lvl7pPr marL="3658057" indent="0">
              <a:buNone/>
              <a:defRPr sz="2100" b="1"/>
            </a:lvl7pPr>
            <a:lvl8pPr marL="4267733" indent="0">
              <a:buNone/>
              <a:defRPr sz="2100" b="1"/>
            </a:lvl8pPr>
            <a:lvl9pPr marL="4877410" indent="0">
              <a:buNone/>
              <a:defRPr sz="2100" b="1"/>
            </a:lvl9pPr>
          </a:lstStyle>
          <a:p>
            <a:pPr lvl="0"/>
            <a:r>
              <a:rPr lang="en-US" dirty="0"/>
              <a:t>Header Box Arial Bold 20pt</a:t>
            </a:r>
          </a:p>
        </p:txBody>
      </p:sp>
      <p:sp>
        <p:nvSpPr>
          <p:cNvPr id="12" name="Content Placeholder 10"/>
          <p:cNvSpPr>
            <a:spLocks noGrp="1"/>
          </p:cNvSpPr>
          <p:nvPr>
            <p:ph sz="quarter" idx="18" hasCustomPrompt="1"/>
          </p:nvPr>
        </p:nvSpPr>
        <p:spPr bwMode="auto">
          <a:xfrm>
            <a:off x="8535319" y="2133600"/>
            <a:ext cx="7306689" cy="6091768"/>
          </a:xfrm>
          <a:ln w="19050">
            <a:solidFill>
              <a:schemeClr val="accent1"/>
            </a:solidFill>
          </a:ln>
        </p:spPr>
        <p:txBody>
          <a:bodyPr tIns="60968"/>
          <a:lstStyle>
            <a:lvl1pPr marL="222278" indent="-222278">
              <a:lnSpc>
                <a:spcPct val="100000"/>
              </a:lnSpc>
              <a:buFont typeface="Arial"/>
              <a:buChar char="•"/>
              <a:defRPr>
                <a:solidFill>
                  <a:srgbClr val="FFFFFF"/>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Text is sentence style, no periods</a:t>
            </a:r>
          </a:p>
        </p:txBody>
      </p:sp>
      <p:sp>
        <p:nvSpPr>
          <p:cNvPr id="8" name="Text Placeholder 12"/>
          <p:cNvSpPr>
            <a:spLocks noGrp="1"/>
          </p:cNvSpPr>
          <p:nvPr>
            <p:ph type="body" sz="quarter" idx="16" hasCustomPrompt="1"/>
          </p:nvPr>
        </p:nvSpPr>
        <p:spPr bwMode="auto">
          <a:xfrm>
            <a:off x="404389" y="8233664"/>
            <a:ext cx="15443200"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baseline="0">
                <a:solidFill>
                  <a:srgbClr val="FFFFFF"/>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292644319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ernate 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677333" y="3556000"/>
            <a:ext cx="8128001" cy="4368800"/>
          </a:xfrm>
          <a:prstGeom prst="rect">
            <a:avLst/>
          </a:prstGeom>
          <a:solidFill>
            <a:schemeClr val="accent1"/>
          </a:solid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p>
        </p:txBody>
      </p:sp>
      <p:sp>
        <p:nvSpPr>
          <p:cNvPr id="7" name="Title 1"/>
          <p:cNvSpPr>
            <a:spLocks noGrp="1"/>
          </p:cNvSpPr>
          <p:nvPr>
            <p:ph type="ctrTitle" hasCustomPrompt="1"/>
          </p:nvPr>
        </p:nvSpPr>
        <p:spPr bwMode="auto">
          <a:xfrm>
            <a:off x="778934" y="3751397"/>
            <a:ext cx="7890934" cy="1157240"/>
          </a:xfrm>
        </p:spPr>
        <p:txBody>
          <a:bodyPr wrap="square" anchor="b" anchorCtr="0">
            <a:noAutofit/>
          </a:bodyPr>
          <a:lstStyle>
            <a:lvl1pPr>
              <a:lnSpc>
                <a:spcPct val="100000"/>
              </a:lnSpc>
              <a:spcBef>
                <a:spcPts val="0"/>
              </a:spcBef>
              <a:defRPr sz="3200" cap="none" baseline="0">
                <a:solidFill>
                  <a:schemeClr val="bg1"/>
                </a:solidFill>
              </a:defRPr>
            </a:lvl1pPr>
          </a:lstStyle>
          <a:p>
            <a:r>
              <a:rPr lang="en-US" dirty="0"/>
              <a:t>Cover Option 1: Title Arial Bold 24pt</a:t>
            </a:r>
          </a:p>
        </p:txBody>
      </p:sp>
      <p:sp>
        <p:nvSpPr>
          <p:cNvPr id="9" name="Subtitle 2"/>
          <p:cNvSpPr>
            <a:spLocks noGrp="1"/>
          </p:cNvSpPr>
          <p:nvPr>
            <p:ph type="subTitle" idx="1" hasCustomPrompt="1"/>
          </p:nvPr>
        </p:nvSpPr>
        <p:spPr bwMode="auto">
          <a:xfrm>
            <a:off x="778934" y="5187351"/>
            <a:ext cx="7890934" cy="455509"/>
          </a:xfrm>
        </p:spPr>
        <p:txBody>
          <a:bodyPr wrap="square">
            <a:noAutofit/>
          </a:bodyPr>
          <a:lstStyle>
            <a:lvl1pPr marL="0" indent="0" algn="l">
              <a:lnSpc>
                <a:spcPct val="100000"/>
              </a:lnSpc>
              <a:spcBef>
                <a:spcPts val="0"/>
              </a:spcBef>
              <a:buNone/>
              <a:defRPr sz="2100">
                <a:solidFill>
                  <a:schemeClr val="bg1"/>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Subtext Goes Here Arial Regular 16pt</a:t>
            </a:r>
          </a:p>
        </p:txBody>
      </p:sp>
      <p:sp>
        <p:nvSpPr>
          <p:cNvPr id="10" name="Text Placeholder 12"/>
          <p:cNvSpPr>
            <a:spLocks noGrp="1"/>
          </p:cNvSpPr>
          <p:nvPr>
            <p:ph type="body" sz="quarter" idx="10" hasCustomPrompt="1"/>
          </p:nvPr>
        </p:nvSpPr>
        <p:spPr bwMode="auto">
          <a:xfrm>
            <a:off x="778934" y="5921573"/>
            <a:ext cx="7890934" cy="479227"/>
          </a:xfrm>
        </p:spPr>
        <p:txBody>
          <a:bodyPr wrap="square">
            <a:noAutofit/>
          </a:bodyPr>
          <a:lstStyle>
            <a:lvl1pPr marL="0" indent="0">
              <a:lnSpc>
                <a:spcPct val="100000"/>
              </a:lnSpc>
              <a:spcBef>
                <a:spcPts val="800"/>
              </a:spcBef>
              <a:buNone/>
              <a:defRPr sz="2100" b="1">
                <a:solidFill>
                  <a:schemeClr val="bg1"/>
                </a:solidFill>
              </a:defRPr>
            </a:lvl1pPr>
            <a:lvl2pPr marL="2118" indent="0">
              <a:lnSpc>
                <a:spcPct val="100000"/>
              </a:lnSpc>
              <a:spcBef>
                <a:spcPts val="800"/>
              </a:spcBef>
              <a:buNone/>
              <a:defRPr sz="1900" b="0">
                <a:solidFill>
                  <a:schemeClr val="bg1"/>
                </a:solidFill>
              </a:defRPr>
            </a:lvl2pPr>
            <a:lvl3pPr marL="745160" indent="0">
              <a:spcBef>
                <a:spcPts val="800"/>
              </a:spcBef>
              <a:buNone/>
              <a:defRPr sz="1900"/>
            </a:lvl3pPr>
            <a:lvl4pPr marL="1219352" indent="0">
              <a:spcBef>
                <a:spcPts val="800"/>
              </a:spcBef>
              <a:buNone/>
              <a:defRPr sz="1900"/>
            </a:lvl4pPr>
            <a:lvl5pPr marL="1602516" indent="0">
              <a:spcBef>
                <a:spcPts val="800"/>
              </a:spcBef>
              <a:buNone/>
              <a:defRPr sz="1900"/>
            </a:lvl5pPr>
          </a:lstStyle>
          <a:p>
            <a:pPr lvl="0"/>
            <a:r>
              <a:rPr lang="en-US" dirty="0" err="1"/>
              <a:t>Firstname</a:t>
            </a:r>
            <a:r>
              <a:rPr lang="en-US" dirty="0"/>
              <a:t> </a:t>
            </a:r>
            <a:r>
              <a:rPr lang="en-US" dirty="0" err="1"/>
              <a:t>Lastname</a:t>
            </a:r>
            <a:endParaRPr lang="en-US" dirty="0"/>
          </a:p>
        </p:txBody>
      </p:sp>
      <p:sp>
        <p:nvSpPr>
          <p:cNvPr id="11" name="Text Placeholder 14"/>
          <p:cNvSpPr>
            <a:spLocks noGrp="1"/>
          </p:cNvSpPr>
          <p:nvPr>
            <p:ph type="body" sz="quarter" idx="11" hasCustomPrompt="1"/>
          </p:nvPr>
        </p:nvSpPr>
        <p:spPr bwMode="auto">
          <a:xfrm>
            <a:off x="778934" y="7408998"/>
            <a:ext cx="7890934" cy="344709"/>
          </a:xfrm>
        </p:spPr>
        <p:txBody>
          <a:bodyPr wrap="square">
            <a:noAutofit/>
          </a:bodyPr>
          <a:lstStyle>
            <a:lvl1pPr marL="0" indent="0">
              <a:lnSpc>
                <a:spcPct val="100000"/>
              </a:lnSpc>
              <a:spcBef>
                <a:spcPts val="533"/>
              </a:spcBef>
              <a:buNone/>
              <a:defRPr sz="1600">
                <a:solidFill>
                  <a:schemeClr val="bg1"/>
                </a:solidFill>
              </a:defRPr>
            </a:lvl1pPr>
            <a:lvl2pPr marL="315422" indent="0">
              <a:lnSpc>
                <a:spcPct val="90000"/>
              </a:lnSpc>
              <a:spcBef>
                <a:spcPts val="0"/>
              </a:spcBef>
              <a:buNone/>
              <a:defRPr/>
            </a:lvl2pPr>
            <a:lvl3pPr marL="745160" indent="0">
              <a:lnSpc>
                <a:spcPct val="90000"/>
              </a:lnSpc>
              <a:spcBef>
                <a:spcPts val="0"/>
              </a:spcBef>
              <a:buNone/>
              <a:defRPr/>
            </a:lvl3pPr>
            <a:lvl4pPr marL="1219352" indent="0">
              <a:lnSpc>
                <a:spcPct val="90000"/>
              </a:lnSpc>
              <a:spcBef>
                <a:spcPts val="0"/>
              </a:spcBef>
              <a:buNone/>
              <a:defRPr/>
            </a:lvl4pPr>
            <a:lvl5pPr marL="1602516" indent="0">
              <a:lnSpc>
                <a:spcPct val="90000"/>
              </a:lnSpc>
              <a:spcBef>
                <a:spcPts val="0"/>
              </a:spcBef>
              <a:buNone/>
              <a:defRPr/>
            </a:lvl5pPr>
          </a:lstStyle>
          <a:p>
            <a:pPr lvl="0"/>
            <a:r>
              <a:rPr lang="en-US" dirty="0"/>
              <a:t>Date</a:t>
            </a:r>
          </a:p>
        </p:txBody>
      </p:sp>
      <p:sp>
        <p:nvSpPr>
          <p:cNvPr id="3" name="Text Placeholder 2"/>
          <p:cNvSpPr>
            <a:spLocks noGrp="1"/>
          </p:cNvSpPr>
          <p:nvPr>
            <p:ph type="body" sz="quarter" idx="12" hasCustomPrompt="1"/>
          </p:nvPr>
        </p:nvSpPr>
        <p:spPr>
          <a:xfrm>
            <a:off x="778934" y="6400800"/>
            <a:ext cx="7890934" cy="406400"/>
          </a:xfrm>
        </p:spPr>
        <p:txBody>
          <a:bodyPr/>
          <a:lstStyle>
            <a:lvl1pPr marL="0" indent="0">
              <a:buNone/>
              <a:defRPr sz="1900">
                <a:solidFill>
                  <a:schemeClr val="bg1"/>
                </a:solidFill>
              </a:defRPr>
            </a:lvl1pPr>
          </a:lstStyle>
          <a:p>
            <a:pPr lvl="0"/>
            <a:r>
              <a:rPr lang="en-US" dirty="0"/>
              <a:t>Business Line or Title</a:t>
            </a:r>
          </a:p>
        </p:txBody>
      </p:sp>
      <p:pic>
        <p:nvPicPr>
          <p:cNvPr id="15" name="Picture 14" descr="bnym_rgb_wht_re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800" y="609600"/>
            <a:ext cx="2217683" cy="762000"/>
          </a:xfrm>
          <a:prstGeom prst="rect">
            <a:avLst/>
          </a:prstGeom>
        </p:spPr>
      </p:pic>
    </p:spTree>
    <p:extLst>
      <p:ext uri="{BB962C8B-B14F-4D97-AF65-F5344CB8AC3E}">
        <p14:creationId xmlns:p14="http://schemas.microsoft.com/office/powerpoint/2010/main" val="1385543377"/>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a:solidFill>
                  <a:srgbClr val="FFFFFF"/>
                </a:solidFill>
              </a:defRPr>
            </a:lvl1pPr>
          </a:lstStyle>
          <a:p>
            <a:r>
              <a:rPr lang="en-US" dirty="0"/>
              <a:t>Click to Edit Master Title Style</a:t>
            </a:r>
          </a:p>
        </p:txBody>
      </p:sp>
      <p:sp>
        <p:nvSpPr>
          <p:cNvPr id="5" name="Text Placeholder 9"/>
          <p:cNvSpPr>
            <a:spLocks noGrp="1"/>
          </p:cNvSpPr>
          <p:nvPr>
            <p:ph type="body" sz="quarter" idx="15" hasCustomPrompt="1"/>
          </p:nvPr>
        </p:nvSpPr>
        <p:spPr bwMode="auto">
          <a:xfrm>
            <a:off x="404390" y="1524000"/>
            <a:ext cx="15437618" cy="492443"/>
          </a:xfrm>
          <a:prstGeom prst="rect">
            <a:avLst/>
          </a:prstGeom>
          <a:noFill/>
        </p:spPr>
        <p:txBody>
          <a:bodyPr vert="horz" wrap="square" lIns="121935" tIns="60968" rIns="121935" bIns="60968" rtlCol="0">
            <a:noAutofit/>
          </a:bodyPr>
          <a:lstStyle>
            <a:lvl1pPr>
              <a:defRPr lang="en-US" sz="2700" b="1" dirty="0">
                <a:solidFill>
                  <a:srgbClr val="FFFFFF"/>
                </a:solidFill>
              </a:defRPr>
            </a:lvl1pPr>
          </a:lstStyle>
          <a:p>
            <a:pPr marL="0" lvl="0" indent="0" fontAlgn="base">
              <a:spcBef>
                <a:spcPts val="0"/>
              </a:spcBef>
              <a:spcAft>
                <a:spcPts val="0"/>
              </a:spcAft>
              <a:buNone/>
            </a:pPr>
            <a:r>
              <a:rPr lang="en-US" dirty="0"/>
              <a:t>Click to Edit Subtitle</a:t>
            </a:r>
          </a:p>
        </p:txBody>
      </p:sp>
      <p:sp>
        <p:nvSpPr>
          <p:cNvPr id="8" name="Text Placeholder 12"/>
          <p:cNvSpPr>
            <a:spLocks noGrp="1"/>
          </p:cNvSpPr>
          <p:nvPr>
            <p:ph type="body" sz="quarter" idx="16" hasCustomPrompt="1"/>
          </p:nvPr>
        </p:nvSpPr>
        <p:spPr bwMode="auto">
          <a:xfrm>
            <a:off x="404389" y="8225365"/>
            <a:ext cx="15437618"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723998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82831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7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2" name="TextBox 1"/>
          <p:cNvSpPr txBox="1"/>
          <p:nvPr/>
        </p:nvSpPr>
        <p:spPr>
          <a:xfrm>
            <a:off x="2498817" y="1298653"/>
            <a:ext cx="1625601" cy="1219200"/>
          </a:xfrm>
          <a:prstGeom prst="rect">
            <a:avLst/>
          </a:prstGeom>
          <a:noFill/>
        </p:spPr>
        <p:txBody>
          <a:bodyPr wrap="none" lIns="121935" tIns="60968" rIns="121935" bIns="60968" rtlCol="0">
            <a:noAutofit/>
          </a:bodyPr>
          <a:lstStyle/>
          <a:p>
            <a:pPr>
              <a:lnSpc>
                <a:spcPct val="90000"/>
              </a:lnSpc>
            </a:pPr>
            <a:endParaRPr lang="en-US" dirty="0" err="1">
              <a:solidFill>
                <a:srgbClr val="FFFFFF"/>
              </a:solidFill>
            </a:endParaRPr>
          </a:p>
        </p:txBody>
      </p:sp>
      <p:sp>
        <p:nvSpPr>
          <p:cNvPr id="7" name="Title 1"/>
          <p:cNvSpPr>
            <a:spLocks noGrp="1"/>
          </p:cNvSpPr>
          <p:nvPr>
            <p:ph type="title" hasCustomPrompt="1"/>
          </p:nvPr>
        </p:nvSpPr>
        <p:spPr bwMode="auto">
          <a:xfrm>
            <a:off x="406401" y="611717"/>
            <a:ext cx="15443200" cy="607483"/>
          </a:xfrm>
        </p:spPr>
        <p:txBody>
          <a:bodyPr anchor="t"/>
          <a:lstStyle>
            <a:lvl1pPr>
              <a:lnSpc>
                <a:spcPct val="100000"/>
              </a:lnSpc>
              <a:defRPr b="1" i="0" baseline="0">
                <a:solidFill>
                  <a:srgbClr val="FFFFFF"/>
                </a:solidFill>
                <a:latin typeface="Arial"/>
                <a:cs typeface="Arial"/>
              </a:defRPr>
            </a:lvl1pPr>
          </a:lstStyle>
          <a:p>
            <a:r>
              <a:rPr lang="en-US" dirty="0"/>
              <a:t>Click to Add Disclosure Headline Arial Bold 24pt</a:t>
            </a:r>
          </a:p>
        </p:txBody>
      </p:sp>
      <p:sp>
        <p:nvSpPr>
          <p:cNvPr id="9" name="Content Placeholder 3"/>
          <p:cNvSpPr>
            <a:spLocks noGrp="1"/>
          </p:cNvSpPr>
          <p:nvPr>
            <p:ph sz="quarter" idx="10" hasCustomPrompt="1"/>
          </p:nvPr>
        </p:nvSpPr>
        <p:spPr>
          <a:xfrm>
            <a:off x="406401" y="1524000"/>
            <a:ext cx="15443200" cy="6936432"/>
          </a:xfrm>
        </p:spPr>
        <p:txBody>
          <a:bodyPr/>
          <a:lstStyle>
            <a:lvl1pPr>
              <a:defRPr sz="1600">
                <a:solidFill>
                  <a:srgbClr val="FFFFFF"/>
                </a:solidFill>
              </a:defRPr>
            </a:lvl1pPr>
            <a:lvl2pPr>
              <a:defRPr sz="1600"/>
            </a:lvl2pPr>
            <a:lvl3pPr>
              <a:defRPr sz="1600"/>
            </a:lvl3pPr>
            <a:lvl4pPr>
              <a:defRPr sz="1500"/>
            </a:lvl4pPr>
            <a:lvl5pPr>
              <a:defRPr sz="1400"/>
            </a:lvl5pPr>
          </a:lstStyle>
          <a:p>
            <a:pPr lvl="0"/>
            <a:r>
              <a:rPr lang="en-US" dirty="0"/>
              <a:t>Click to add disclosure copy Arial 12pt</a:t>
            </a:r>
            <a:endParaRPr lang="en-GB" dirty="0"/>
          </a:p>
        </p:txBody>
      </p:sp>
    </p:spTree>
    <p:extLst>
      <p:ext uri="{BB962C8B-B14F-4D97-AF65-F5344CB8AC3E}">
        <p14:creationId xmlns:p14="http://schemas.microsoft.com/office/powerpoint/2010/main" val="85825464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d Page">
    <p:spTree>
      <p:nvGrpSpPr>
        <p:cNvPr id="1" name=""/>
        <p:cNvGrpSpPr/>
        <p:nvPr/>
      </p:nvGrpSpPr>
      <p:grpSpPr>
        <a:xfrm>
          <a:off x="0" y="0"/>
          <a:ext cx="0" cy="0"/>
          <a:chOff x="0" y="0"/>
          <a:chExt cx="0" cy="0"/>
        </a:xfrm>
      </p:grpSpPr>
      <p:pic>
        <p:nvPicPr>
          <p:cNvPr id="2" name="Picture 1" descr="bnym_invested_4cp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1601" y="7112000"/>
            <a:ext cx="6054787" cy="1402080"/>
          </a:xfrm>
          <a:prstGeom prst="rect">
            <a:avLst/>
          </a:prstGeom>
        </p:spPr>
      </p:pic>
    </p:spTree>
    <p:extLst>
      <p:ext uri="{BB962C8B-B14F-4D97-AF65-F5344CB8AC3E}">
        <p14:creationId xmlns:p14="http://schemas.microsoft.com/office/powerpoint/2010/main" val="377073492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NY Mellon Disclosures">
    <p:spTree>
      <p:nvGrpSpPr>
        <p:cNvPr id="1" name=""/>
        <p:cNvGrpSpPr/>
        <p:nvPr/>
      </p:nvGrpSpPr>
      <p:grpSpPr>
        <a:xfrm>
          <a:off x="0" y="0"/>
          <a:ext cx="0" cy="0"/>
          <a:chOff x="0" y="0"/>
          <a:chExt cx="0" cy="0"/>
        </a:xfrm>
      </p:grpSpPr>
      <p:sp>
        <p:nvSpPr>
          <p:cNvPr id="3" name="TextBox 2"/>
          <p:cNvSpPr txBox="1"/>
          <p:nvPr userDrawn="1"/>
        </p:nvSpPr>
        <p:spPr>
          <a:xfrm>
            <a:off x="406401" y="406400"/>
            <a:ext cx="15447159" cy="7993535"/>
          </a:xfrm>
          <a:prstGeom prst="rect">
            <a:avLst/>
          </a:prstGeom>
          <a:noFill/>
        </p:spPr>
        <p:txBody>
          <a:bodyPr wrap="square" rtlCol="0">
            <a:spAutoFit/>
          </a:bodyPr>
          <a:lstStyle/>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BNY Mellon is the corporate brand of The Bank of New York Mellon Corporation and may be used as a generic term to reference the corporation as a whole and/or its various subsidiaries generally. This material and any products and services may be issued or provided under various brand names in various countries by duly authorized and regulated subsidiaries, affiliates, and joint ventures of BNY Mellon.</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The information contained in this material is intended for use by wholesale/professional clients or the equivalent only and is not intended for use by retail clients. If distributed in the UK, this material is a financial promotion.</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This material, which may be considered advertising, is for general information purposes only and is not intended to provide legal, tax, accounting, investment, financial or other professional advice on any matter.  This material does not constitute a recommendation by BNY Mellon of any kind. Use of our products and services is subject to various regulations and regulatory oversight. You should discuss this material with appropriate advisors in the context of your circumstances before acting in any manner on this material or agreeing to use any of the referenced products or services and make your own independent assessment (based on such advice) as to whether the referenced products or services are appropriate or suitable for you. This material may not be comprehensive or up to date and there is no undertaking as to the accuracy, timeliness, completeness or fitness for a particular purpose of information given. BNY Mellon will not be responsible for updating any information contained within this material and opinions and information contained herein are subject to change without notice.  BNY Mellon assumes no direct or consequential liability for any errors in or reliance upon this material.</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This material may not be distributed or used for the purpose of providing any referenced products or services or making any offers or solicitations in any jurisdiction or in any circumstances in which such products, services, offers or solicitations are unlawful or not authorized, or where there would be, by virtue of such distribution, new or additional registration requirements.</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The terms of any products or services provided by BNY Mellon to a client, including without limitation any administrative, valuation, trade execution or other services shall be solely determined by the definitive agreement relating to such products or services. Any products or services provided by BNY Mellon shall not be deemed to have been provided as fiduciary or adviser except as expressly provided in such definitive agreement. </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This material may not be reproduced or disseminated in any form without the prior written permission of BNY Mellon. Trademarks, logos and other intellectual property marks belong to their respective owners.</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Additional information about our company is available in our annual report on Form 10-K, proxy statement, quarterly reports on Form 10-Q and our current reports on Form 8-K filed with the SEC and available at </a:t>
            </a:r>
            <a:r>
              <a:rPr lang="en-US" sz="1867" b="0" i="0" u="sng" dirty="0">
                <a:solidFill>
                  <a:schemeClr val="bg1"/>
                </a:solidFill>
                <a:latin typeface="Source Sans Pro" charset="0"/>
                <a:ea typeface="Source Sans Pro" charset="0"/>
                <a:cs typeface="Source Sans Pro" charset="0"/>
              </a:rPr>
              <a:t>www.sec.gov</a:t>
            </a:r>
            <a:r>
              <a:rPr lang="en-US" sz="1867" b="0" i="0" dirty="0">
                <a:solidFill>
                  <a:schemeClr val="bg1"/>
                </a:solidFill>
                <a:latin typeface="Source Sans Pro" charset="0"/>
                <a:ea typeface="Source Sans Pro" charset="0"/>
                <a:cs typeface="Source Sans Pro" charset="0"/>
              </a:rPr>
              <a:t>.</a:t>
            </a:r>
          </a:p>
          <a:p>
            <a:pPr marL="0" indent="0">
              <a:lnSpc>
                <a:spcPct val="100000"/>
              </a:lnSpc>
              <a:spcBef>
                <a:spcPts val="0"/>
              </a:spcBef>
              <a:spcAft>
                <a:spcPts val="800"/>
              </a:spcAft>
              <a:buNone/>
            </a:pPr>
            <a:r>
              <a:rPr lang="en-US" sz="1867" b="0" i="0" dirty="0">
                <a:solidFill>
                  <a:schemeClr val="bg1"/>
                </a:solidFill>
                <a:latin typeface="Source Sans Pro" charset="0"/>
                <a:ea typeface="Source Sans Pro" charset="0"/>
                <a:cs typeface="Source Sans Pro" charset="0"/>
              </a:rPr>
              <a:t>© 2019 The Bank of New York Mellon Corporation. All rights reserved. </a:t>
            </a:r>
          </a:p>
        </p:txBody>
      </p:sp>
    </p:spTree>
    <p:extLst>
      <p:ext uri="{BB962C8B-B14F-4D97-AF65-F5344CB8AC3E}">
        <p14:creationId xmlns:p14="http://schemas.microsoft.com/office/powerpoint/2010/main" val="208911578"/>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6075"/>
          <a:stretch/>
        </p:blipFill>
        <p:spPr>
          <a:xfrm>
            <a:off x="20321" y="-6096"/>
            <a:ext cx="16350773" cy="9150096"/>
          </a:xfrm>
          <a:prstGeom prst="rect">
            <a:avLst/>
          </a:prstGeom>
        </p:spPr>
      </p:pic>
      <p:pic>
        <p:nvPicPr>
          <p:cNvPr id="14" name="Picture 13" descr="bnym_rgb_wht_re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800" y="609600"/>
            <a:ext cx="2217684" cy="762000"/>
          </a:xfrm>
          <a:prstGeom prst="rect">
            <a:avLst/>
          </a:prstGeom>
        </p:spPr>
      </p:pic>
    </p:spTree>
    <p:extLst>
      <p:ext uri="{BB962C8B-B14F-4D97-AF65-F5344CB8AC3E}">
        <p14:creationId xmlns:p14="http://schemas.microsoft.com/office/powerpoint/2010/main" val="6784809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ternate_Title for Panels">
    <p:bg>
      <p:bgPr>
        <a:solidFill>
          <a:schemeClr val="bg1"/>
        </a:solidFill>
        <a:effectLst/>
      </p:bgPr>
    </p:bg>
    <p:spTree>
      <p:nvGrpSpPr>
        <p:cNvPr id="1" name=""/>
        <p:cNvGrpSpPr/>
        <p:nvPr/>
      </p:nvGrpSpPr>
      <p:grpSpPr>
        <a:xfrm>
          <a:off x="0" y="0"/>
          <a:ext cx="0" cy="0"/>
          <a:chOff x="0" y="0"/>
          <a:chExt cx="0" cy="0"/>
        </a:xfrm>
      </p:grpSpPr>
      <p:sp>
        <p:nvSpPr>
          <p:cNvPr id="6" name="Rectangle 3"/>
          <p:cNvSpPr>
            <a:spLocks noGrp="1" noChangeArrowheads="1"/>
          </p:cNvSpPr>
          <p:nvPr>
            <p:ph type="ctrTitle" hasCustomPrompt="1"/>
          </p:nvPr>
        </p:nvSpPr>
        <p:spPr>
          <a:xfrm>
            <a:off x="406401" y="2336805"/>
            <a:ext cx="15443200" cy="1087391"/>
          </a:xfrm>
        </p:spPr>
        <p:txBody>
          <a:bodyPr anchor="b">
            <a:normAutofit/>
          </a:bodyPr>
          <a:lstStyle>
            <a:lvl1pPr>
              <a:defRPr sz="3289" cap="none" baseline="0" smtClean="0">
                <a:solidFill>
                  <a:schemeClr val="tx1"/>
                </a:solidFill>
              </a:defRPr>
            </a:lvl1pPr>
          </a:lstStyle>
          <a:p>
            <a:r>
              <a:rPr lang="en-US" dirty="0"/>
              <a:t>Panel Title Slide to Be Used With Either Title Slide </a:t>
            </a:r>
          </a:p>
        </p:txBody>
      </p:sp>
      <p:sp>
        <p:nvSpPr>
          <p:cNvPr id="10" name="Rectangle 5"/>
          <p:cNvSpPr>
            <a:spLocks noGrp="1" noChangeArrowheads="1"/>
          </p:cNvSpPr>
          <p:nvPr>
            <p:ph type="subTitle" idx="1" hasCustomPrompt="1"/>
          </p:nvPr>
        </p:nvSpPr>
        <p:spPr>
          <a:xfrm>
            <a:off x="406401" y="3636110"/>
            <a:ext cx="15443200" cy="451358"/>
          </a:xfrm>
        </p:spPr>
        <p:txBody>
          <a:bodyPr wrap="square">
            <a:spAutoFit/>
          </a:bodyPr>
          <a:lstStyle>
            <a:lvl1pPr marL="0" indent="0" algn="l">
              <a:buNone/>
              <a:defRPr sz="2133" b="0" i="0" cap="none" baseline="0" smtClean="0">
                <a:solidFill>
                  <a:schemeClr val="tx1"/>
                </a:solidFill>
                <a:latin typeface="Arial" pitchFamily="34" charset="0"/>
              </a:defRPr>
            </a:lvl1pPr>
          </a:lstStyle>
          <a:p>
            <a:r>
              <a:rPr lang="en-US" dirty="0"/>
              <a:t>Click to Edit Master Subtitle Style</a:t>
            </a:r>
          </a:p>
        </p:txBody>
      </p:sp>
      <p:sp>
        <p:nvSpPr>
          <p:cNvPr id="4" name="Text Placeholder 3"/>
          <p:cNvSpPr>
            <a:spLocks noGrp="1"/>
          </p:cNvSpPr>
          <p:nvPr>
            <p:ph type="body" sz="quarter" idx="10" hasCustomPrompt="1"/>
          </p:nvPr>
        </p:nvSpPr>
        <p:spPr>
          <a:xfrm>
            <a:off x="406401" y="5080000"/>
            <a:ext cx="3386667" cy="304800"/>
          </a:xfrm>
        </p:spPr>
        <p:txBody>
          <a:bodyPr/>
          <a:lstStyle>
            <a:lvl1pPr marL="0" indent="0">
              <a:buNone/>
              <a:defRPr sz="1156">
                <a:solidFill>
                  <a:schemeClr val="tx1"/>
                </a:solidFill>
              </a:defRPr>
            </a:lvl1pPr>
          </a:lstStyle>
          <a:p>
            <a:pPr lvl="0"/>
            <a:r>
              <a:rPr lang="en-US" dirty="0"/>
              <a:t>MODERATOR</a:t>
            </a:r>
          </a:p>
        </p:txBody>
      </p:sp>
      <p:sp>
        <p:nvSpPr>
          <p:cNvPr id="7" name="Text Placeholder 6"/>
          <p:cNvSpPr>
            <a:spLocks noGrp="1"/>
          </p:cNvSpPr>
          <p:nvPr>
            <p:ph type="body" sz="quarter" idx="11" hasCustomPrompt="1"/>
          </p:nvPr>
        </p:nvSpPr>
        <p:spPr>
          <a:xfrm>
            <a:off x="406403" y="5349183"/>
            <a:ext cx="3741268" cy="304800"/>
          </a:xfrm>
        </p:spPr>
        <p:txBody>
          <a:bodyPr/>
          <a:lstStyle>
            <a:lvl1pPr marL="0" indent="0">
              <a:buNone/>
              <a:defRPr sz="1689" b="1">
                <a:solidFill>
                  <a:schemeClr val="tx1"/>
                </a:solidFill>
              </a:defRPr>
            </a:lvl1pPr>
            <a:lvl2pPr marL="280379" indent="0">
              <a:buNone/>
              <a:defRPr sz="1689" b="1"/>
            </a:lvl2pPr>
            <a:lvl3pPr marL="476080" indent="0">
              <a:buNone/>
              <a:defRPr sz="1689" b="1"/>
            </a:lvl3pPr>
            <a:lvl4pPr marL="673663" indent="0">
              <a:buNone/>
              <a:defRPr sz="1689" b="1"/>
            </a:lvl4pPr>
            <a:lvl5pPr marL="886299" indent="0">
              <a:buNone/>
              <a:defRPr sz="1689" b="1"/>
            </a:lvl5pPr>
          </a:lstStyle>
          <a:p>
            <a:pPr lvl="0"/>
            <a:r>
              <a:rPr lang="en-US" dirty="0" err="1"/>
              <a:t>Firstname</a:t>
            </a:r>
            <a:r>
              <a:rPr lang="en-US" dirty="0"/>
              <a:t> </a:t>
            </a:r>
            <a:r>
              <a:rPr lang="en-US" dirty="0" err="1"/>
              <a:t>Lastname</a:t>
            </a:r>
            <a:endParaRPr lang="en-US" dirty="0"/>
          </a:p>
        </p:txBody>
      </p:sp>
      <p:sp>
        <p:nvSpPr>
          <p:cNvPr id="9" name="Text Placeholder 8"/>
          <p:cNvSpPr>
            <a:spLocks noGrp="1"/>
          </p:cNvSpPr>
          <p:nvPr>
            <p:ph type="body" sz="quarter" idx="12" hasCustomPrompt="1"/>
          </p:nvPr>
        </p:nvSpPr>
        <p:spPr>
          <a:xfrm>
            <a:off x="406403" y="5697401"/>
            <a:ext cx="3741268" cy="304800"/>
          </a:xfrm>
        </p:spPr>
        <p:txBody>
          <a:bodyPr/>
          <a:lstStyle>
            <a:lvl1pPr marL="0" indent="0">
              <a:buNone/>
              <a:defRPr sz="1422">
                <a:solidFill>
                  <a:schemeClr val="tx1"/>
                </a:solidFill>
              </a:defRPr>
            </a:lvl1pPr>
            <a:lvl2pPr marL="280379" indent="0">
              <a:buNone/>
              <a:defRPr sz="1422"/>
            </a:lvl2pPr>
            <a:lvl3pPr marL="476080" indent="0">
              <a:buNone/>
              <a:defRPr sz="1422"/>
            </a:lvl3pPr>
            <a:lvl4pPr marL="673663" indent="0">
              <a:buNone/>
              <a:defRPr sz="1422"/>
            </a:lvl4pPr>
            <a:lvl5pPr marL="886299" indent="0">
              <a:buNone/>
              <a:defRPr sz="1422"/>
            </a:lvl5pPr>
          </a:lstStyle>
          <a:p>
            <a:pPr lvl="0"/>
            <a:r>
              <a:rPr lang="en-US" dirty="0"/>
              <a:t>Title</a:t>
            </a:r>
          </a:p>
        </p:txBody>
      </p:sp>
      <p:sp>
        <p:nvSpPr>
          <p:cNvPr id="14" name="Text Placeholder 13"/>
          <p:cNvSpPr>
            <a:spLocks noGrp="1"/>
          </p:cNvSpPr>
          <p:nvPr>
            <p:ph type="body" sz="quarter" idx="13" hasCustomPrompt="1"/>
          </p:nvPr>
        </p:nvSpPr>
        <p:spPr>
          <a:xfrm>
            <a:off x="406403" y="6002201"/>
            <a:ext cx="3741268" cy="296333"/>
          </a:xfrm>
        </p:spPr>
        <p:txBody>
          <a:bodyPr/>
          <a:lstStyle>
            <a:lvl1pPr marL="0" indent="0">
              <a:buNone/>
              <a:defRPr sz="1422">
                <a:solidFill>
                  <a:schemeClr val="tx1"/>
                </a:solidFill>
              </a:defRPr>
            </a:lvl1pPr>
            <a:lvl2pPr marL="280379" indent="0">
              <a:buNone/>
              <a:defRPr sz="1422">
                <a:solidFill>
                  <a:srgbClr val="4B4B4B"/>
                </a:solidFill>
              </a:defRPr>
            </a:lvl2pPr>
            <a:lvl3pPr marL="476080" indent="0">
              <a:buNone/>
              <a:defRPr sz="1422">
                <a:solidFill>
                  <a:srgbClr val="4B4B4B"/>
                </a:solidFill>
              </a:defRPr>
            </a:lvl3pPr>
            <a:lvl4pPr marL="673663" indent="0">
              <a:buNone/>
              <a:defRPr sz="1422">
                <a:solidFill>
                  <a:srgbClr val="4B4B4B"/>
                </a:solidFill>
              </a:defRPr>
            </a:lvl4pPr>
            <a:lvl5pPr marL="886299" indent="0">
              <a:buNone/>
              <a:defRPr sz="1422">
                <a:solidFill>
                  <a:srgbClr val="4B4B4B"/>
                </a:solidFill>
              </a:defRPr>
            </a:lvl5pPr>
          </a:lstStyle>
          <a:p>
            <a:pPr lvl="0"/>
            <a:r>
              <a:rPr lang="en-US" dirty="0"/>
              <a:t>Company</a:t>
            </a:r>
          </a:p>
        </p:txBody>
      </p:sp>
      <p:sp>
        <p:nvSpPr>
          <p:cNvPr id="30" name="Text Placeholder 6"/>
          <p:cNvSpPr>
            <a:spLocks noGrp="1"/>
          </p:cNvSpPr>
          <p:nvPr>
            <p:ph type="body" sz="quarter" idx="14" hasCustomPrompt="1"/>
          </p:nvPr>
        </p:nvSpPr>
        <p:spPr>
          <a:xfrm>
            <a:off x="4334936" y="5349848"/>
            <a:ext cx="3741268" cy="304800"/>
          </a:xfrm>
        </p:spPr>
        <p:txBody>
          <a:bodyPr/>
          <a:lstStyle>
            <a:lvl1pPr marL="0" indent="0">
              <a:buNone/>
              <a:defRPr sz="1689" b="1">
                <a:solidFill>
                  <a:schemeClr val="tx1"/>
                </a:solidFill>
              </a:defRPr>
            </a:lvl1pPr>
            <a:lvl2pPr marL="280379" indent="0">
              <a:buNone/>
              <a:defRPr sz="1689" b="1"/>
            </a:lvl2pPr>
            <a:lvl3pPr marL="476080" indent="0">
              <a:buNone/>
              <a:defRPr sz="1689" b="1"/>
            </a:lvl3pPr>
            <a:lvl4pPr marL="673663" indent="0">
              <a:buNone/>
              <a:defRPr sz="1689" b="1"/>
            </a:lvl4pPr>
            <a:lvl5pPr marL="886299" indent="0">
              <a:buNone/>
              <a:defRPr sz="1689" b="1"/>
            </a:lvl5pPr>
          </a:lstStyle>
          <a:p>
            <a:pPr lvl="0"/>
            <a:r>
              <a:rPr lang="en-US" dirty="0" err="1"/>
              <a:t>Firstname</a:t>
            </a:r>
            <a:r>
              <a:rPr lang="en-US" dirty="0"/>
              <a:t> </a:t>
            </a:r>
            <a:r>
              <a:rPr lang="en-US" dirty="0" err="1"/>
              <a:t>Lastname</a:t>
            </a:r>
            <a:endParaRPr lang="en-US" dirty="0"/>
          </a:p>
        </p:txBody>
      </p:sp>
      <p:sp>
        <p:nvSpPr>
          <p:cNvPr id="31" name="Text Placeholder 8"/>
          <p:cNvSpPr>
            <a:spLocks noGrp="1"/>
          </p:cNvSpPr>
          <p:nvPr>
            <p:ph type="body" sz="quarter" idx="15" hasCustomPrompt="1"/>
          </p:nvPr>
        </p:nvSpPr>
        <p:spPr>
          <a:xfrm>
            <a:off x="4334936" y="5698067"/>
            <a:ext cx="3741268" cy="304800"/>
          </a:xfrm>
        </p:spPr>
        <p:txBody>
          <a:bodyPr/>
          <a:lstStyle>
            <a:lvl1pPr marL="0" indent="0">
              <a:buNone/>
              <a:defRPr sz="1422">
                <a:solidFill>
                  <a:schemeClr val="tx1"/>
                </a:solidFill>
              </a:defRPr>
            </a:lvl1pPr>
            <a:lvl2pPr marL="280379" indent="0">
              <a:buNone/>
              <a:defRPr sz="1422"/>
            </a:lvl2pPr>
            <a:lvl3pPr marL="476080" indent="0">
              <a:buNone/>
              <a:defRPr sz="1422"/>
            </a:lvl3pPr>
            <a:lvl4pPr marL="673663" indent="0">
              <a:buNone/>
              <a:defRPr sz="1422"/>
            </a:lvl4pPr>
            <a:lvl5pPr marL="886299" indent="0">
              <a:buNone/>
              <a:defRPr sz="1422"/>
            </a:lvl5pPr>
          </a:lstStyle>
          <a:p>
            <a:pPr lvl="0"/>
            <a:r>
              <a:rPr lang="en-US" dirty="0"/>
              <a:t>Title</a:t>
            </a:r>
          </a:p>
        </p:txBody>
      </p:sp>
      <p:sp>
        <p:nvSpPr>
          <p:cNvPr id="32" name="Text Placeholder 13"/>
          <p:cNvSpPr>
            <a:spLocks noGrp="1"/>
          </p:cNvSpPr>
          <p:nvPr>
            <p:ph type="body" sz="quarter" idx="16" hasCustomPrompt="1"/>
          </p:nvPr>
        </p:nvSpPr>
        <p:spPr>
          <a:xfrm>
            <a:off x="4334936" y="6002870"/>
            <a:ext cx="3741268" cy="296333"/>
          </a:xfrm>
        </p:spPr>
        <p:txBody>
          <a:bodyPr/>
          <a:lstStyle>
            <a:lvl1pPr marL="0" indent="0">
              <a:buNone/>
              <a:defRPr sz="1422">
                <a:solidFill>
                  <a:schemeClr val="tx1"/>
                </a:solidFill>
              </a:defRPr>
            </a:lvl1pPr>
            <a:lvl2pPr marL="280379" indent="0">
              <a:buNone/>
              <a:defRPr sz="1422">
                <a:solidFill>
                  <a:srgbClr val="4B4B4B"/>
                </a:solidFill>
              </a:defRPr>
            </a:lvl2pPr>
            <a:lvl3pPr marL="476080" indent="0">
              <a:buNone/>
              <a:defRPr sz="1422">
                <a:solidFill>
                  <a:srgbClr val="4B4B4B"/>
                </a:solidFill>
              </a:defRPr>
            </a:lvl3pPr>
            <a:lvl4pPr marL="673663" indent="0">
              <a:buNone/>
              <a:defRPr sz="1422">
                <a:solidFill>
                  <a:srgbClr val="4B4B4B"/>
                </a:solidFill>
              </a:defRPr>
            </a:lvl4pPr>
            <a:lvl5pPr marL="886299" indent="0">
              <a:buNone/>
              <a:defRPr sz="1422">
                <a:solidFill>
                  <a:srgbClr val="4B4B4B"/>
                </a:solidFill>
              </a:defRPr>
            </a:lvl5pPr>
          </a:lstStyle>
          <a:p>
            <a:pPr lvl="0"/>
            <a:r>
              <a:rPr lang="en-US" dirty="0"/>
              <a:t>Company</a:t>
            </a:r>
          </a:p>
        </p:txBody>
      </p:sp>
      <p:sp>
        <p:nvSpPr>
          <p:cNvPr id="33" name="Text Placeholder 6"/>
          <p:cNvSpPr>
            <a:spLocks noGrp="1"/>
          </p:cNvSpPr>
          <p:nvPr>
            <p:ph type="body" sz="quarter" idx="17" hasCustomPrompt="1"/>
          </p:nvPr>
        </p:nvSpPr>
        <p:spPr>
          <a:xfrm>
            <a:off x="8263469" y="5349183"/>
            <a:ext cx="3741268" cy="304800"/>
          </a:xfrm>
        </p:spPr>
        <p:txBody>
          <a:bodyPr/>
          <a:lstStyle>
            <a:lvl1pPr marL="0" indent="0">
              <a:buNone/>
              <a:defRPr sz="1689" b="1">
                <a:solidFill>
                  <a:schemeClr val="tx1"/>
                </a:solidFill>
              </a:defRPr>
            </a:lvl1pPr>
            <a:lvl2pPr marL="280379" indent="0">
              <a:buNone/>
              <a:defRPr sz="1689" b="1"/>
            </a:lvl2pPr>
            <a:lvl3pPr marL="476080" indent="0">
              <a:buNone/>
              <a:defRPr sz="1689" b="1"/>
            </a:lvl3pPr>
            <a:lvl4pPr marL="673663" indent="0">
              <a:buNone/>
              <a:defRPr sz="1689" b="1"/>
            </a:lvl4pPr>
            <a:lvl5pPr marL="886299" indent="0">
              <a:buNone/>
              <a:defRPr sz="1689" b="1"/>
            </a:lvl5pPr>
          </a:lstStyle>
          <a:p>
            <a:pPr lvl="0"/>
            <a:r>
              <a:rPr lang="en-US" dirty="0" err="1"/>
              <a:t>Firstname</a:t>
            </a:r>
            <a:r>
              <a:rPr lang="en-US" dirty="0"/>
              <a:t> </a:t>
            </a:r>
            <a:r>
              <a:rPr lang="en-US" dirty="0" err="1"/>
              <a:t>Lastname</a:t>
            </a:r>
            <a:endParaRPr lang="en-US" dirty="0"/>
          </a:p>
        </p:txBody>
      </p:sp>
      <p:sp>
        <p:nvSpPr>
          <p:cNvPr id="34" name="Text Placeholder 8"/>
          <p:cNvSpPr>
            <a:spLocks noGrp="1"/>
          </p:cNvSpPr>
          <p:nvPr>
            <p:ph type="body" sz="quarter" idx="18" hasCustomPrompt="1"/>
          </p:nvPr>
        </p:nvSpPr>
        <p:spPr>
          <a:xfrm>
            <a:off x="8263469" y="5697401"/>
            <a:ext cx="3741268" cy="304800"/>
          </a:xfrm>
        </p:spPr>
        <p:txBody>
          <a:bodyPr/>
          <a:lstStyle>
            <a:lvl1pPr marL="0" indent="0">
              <a:buNone/>
              <a:defRPr sz="1422">
                <a:solidFill>
                  <a:schemeClr val="tx1"/>
                </a:solidFill>
              </a:defRPr>
            </a:lvl1pPr>
            <a:lvl2pPr marL="280379" indent="0">
              <a:buNone/>
              <a:defRPr sz="1422"/>
            </a:lvl2pPr>
            <a:lvl3pPr marL="476080" indent="0">
              <a:buNone/>
              <a:defRPr sz="1422"/>
            </a:lvl3pPr>
            <a:lvl4pPr marL="673663" indent="0">
              <a:buNone/>
              <a:defRPr sz="1422"/>
            </a:lvl4pPr>
            <a:lvl5pPr marL="886299" indent="0">
              <a:buNone/>
              <a:defRPr sz="1422"/>
            </a:lvl5pPr>
          </a:lstStyle>
          <a:p>
            <a:pPr lvl="0"/>
            <a:r>
              <a:rPr lang="en-US" dirty="0"/>
              <a:t>Title</a:t>
            </a:r>
          </a:p>
        </p:txBody>
      </p:sp>
      <p:sp>
        <p:nvSpPr>
          <p:cNvPr id="35" name="Text Placeholder 13"/>
          <p:cNvSpPr>
            <a:spLocks noGrp="1"/>
          </p:cNvSpPr>
          <p:nvPr>
            <p:ph type="body" sz="quarter" idx="19" hasCustomPrompt="1"/>
          </p:nvPr>
        </p:nvSpPr>
        <p:spPr>
          <a:xfrm>
            <a:off x="8263469" y="6002201"/>
            <a:ext cx="3741268" cy="296333"/>
          </a:xfrm>
        </p:spPr>
        <p:txBody>
          <a:bodyPr/>
          <a:lstStyle>
            <a:lvl1pPr marL="0" indent="0">
              <a:buNone/>
              <a:defRPr sz="1422">
                <a:solidFill>
                  <a:schemeClr val="tx1"/>
                </a:solidFill>
              </a:defRPr>
            </a:lvl1pPr>
            <a:lvl2pPr marL="280379" indent="0">
              <a:buNone/>
              <a:defRPr sz="1422">
                <a:solidFill>
                  <a:srgbClr val="4B4B4B"/>
                </a:solidFill>
              </a:defRPr>
            </a:lvl2pPr>
            <a:lvl3pPr marL="476080" indent="0">
              <a:buNone/>
              <a:defRPr sz="1422">
                <a:solidFill>
                  <a:srgbClr val="4B4B4B"/>
                </a:solidFill>
              </a:defRPr>
            </a:lvl3pPr>
            <a:lvl4pPr marL="673663" indent="0">
              <a:buNone/>
              <a:defRPr sz="1422">
                <a:solidFill>
                  <a:srgbClr val="4B4B4B"/>
                </a:solidFill>
              </a:defRPr>
            </a:lvl4pPr>
            <a:lvl5pPr marL="886299" indent="0">
              <a:buNone/>
              <a:defRPr sz="1422">
                <a:solidFill>
                  <a:srgbClr val="4B4B4B"/>
                </a:solidFill>
              </a:defRPr>
            </a:lvl5pPr>
          </a:lstStyle>
          <a:p>
            <a:pPr lvl="0"/>
            <a:r>
              <a:rPr lang="en-US" dirty="0"/>
              <a:t>Company</a:t>
            </a:r>
          </a:p>
        </p:txBody>
      </p:sp>
      <p:sp>
        <p:nvSpPr>
          <p:cNvPr id="36" name="Text Placeholder 6"/>
          <p:cNvSpPr>
            <a:spLocks noGrp="1"/>
          </p:cNvSpPr>
          <p:nvPr>
            <p:ph type="body" sz="quarter" idx="20" hasCustomPrompt="1"/>
          </p:nvPr>
        </p:nvSpPr>
        <p:spPr>
          <a:xfrm>
            <a:off x="12228830" y="5349848"/>
            <a:ext cx="3741268" cy="304800"/>
          </a:xfrm>
        </p:spPr>
        <p:txBody>
          <a:bodyPr/>
          <a:lstStyle>
            <a:lvl1pPr marL="0" indent="0">
              <a:buNone/>
              <a:defRPr sz="1689" b="1">
                <a:solidFill>
                  <a:schemeClr val="tx1"/>
                </a:solidFill>
              </a:defRPr>
            </a:lvl1pPr>
            <a:lvl2pPr marL="280379" indent="0">
              <a:buNone/>
              <a:defRPr sz="1689" b="1"/>
            </a:lvl2pPr>
            <a:lvl3pPr marL="476080" indent="0">
              <a:buNone/>
              <a:defRPr sz="1689" b="1"/>
            </a:lvl3pPr>
            <a:lvl4pPr marL="673663" indent="0">
              <a:buNone/>
              <a:defRPr sz="1689" b="1"/>
            </a:lvl4pPr>
            <a:lvl5pPr marL="886299" indent="0">
              <a:buNone/>
              <a:defRPr sz="1689" b="1"/>
            </a:lvl5pPr>
          </a:lstStyle>
          <a:p>
            <a:pPr lvl="0"/>
            <a:r>
              <a:rPr lang="en-US" dirty="0" err="1"/>
              <a:t>Firstname</a:t>
            </a:r>
            <a:r>
              <a:rPr lang="en-US" dirty="0"/>
              <a:t> </a:t>
            </a:r>
            <a:r>
              <a:rPr lang="en-US" dirty="0" err="1"/>
              <a:t>Lastname</a:t>
            </a:r>
            <a:endParaRPr lang="en-US" dirty="0"/>
          </a:p>
        </p:txBody>
      </p:sp>
      <p:sp>
        <p:nvSpPr>
          <p:cNvPr id="37" name="Text Placeholder 8"/>
          <p:cNvSpPr>
            <a:spLocks noGrp="1"/>
          </p:cNvSpPr>
          <p:nvPr>
            <p:ph type="body" sz="quarter" idx="21" hasCustomPrompt="1"/>
          </p:nvPr>
        </p:nvSpPr>
        <p:spPr>
          <a:xfrm>
            <a:off x="12228830" y="5698067"/>
            <a:ext cx="3741268" cy="304800"/>
          </a:xfrm>
        </p:spPr>
        <p:txBody>
          <a:bodyPr/>
          <a:lstStyle>
            <a:lvl1pPr marL="0" indent="0">
              <a:buNone/>
              <a:defRPr sz="1422">
                <a:solidFill>
                  <a:schemeClr val="tx1"/>
                </a:solidFill>
              </a:defRPr>
            </a:lvl1pPr>
            <a:lvl2pPr marL="280379" indent="0">
              <a:buNone/>
              <a:defRPr sz="1422"/>
            </a:lvl2pPr>
            <a:lvl3pPr marL="476080" indent="0">
              <a:buNone/>
              <a:defRPr sz="1422"/>
            </a:lvl3pPr>
            <a:lvl4pPr marL="673663" indent="0">
              <a:buNone/>
              <a:defRPr sz="1422"/>
            </a:lvl4pPr>
            <a:lvl5pPr marL="886299" indent="0">
              <a:buNone/>
              <a:defRPr sz="1422"/>
            </a:lvl5pPr>
          </a:lstStyle>
          <a:p>
            <a:pPr lvl="0"/>
            <a:r>
              <a:rPr lang="en-US" dirty="0"/>
              <a:t>Title</a:t>
            </a:r>
          </a:p>
        </p:txBody>
      </p:sp>
      <p:sp>
        <p:nvSpPr>
          <p:cNvPr id="38" name="Text Placeholder 13"/>
          <p:cNvSpPr>
            <a:spLocks noGrp="1"/>
          </p:cNvSpPr>
          <p:nvPr>
            <p:ph type="body" sz="quarter" idx="22" hasCustomPrompt="1"/>
          </p:nvPr>
        </p:nvSpPr>
        <p:spPr>
          <a:xfrm>
            <a:off x="12228830" y="6002870"/>
            <a:ext cx="3741268" cy="296333"/>
          </a:xfrm>
        </p:spPr>
        <p:txBody>
          <a:bodyPr/>
          <a:lstStyle>
            <a:lvl1pPr marL="0" indent="0">
              <a:buNone/>
              <a:defRPr sz="1422">
                <a:solidFill>
                  <a:schemeClr val="tx1"/>
                </a:solidFill>
              </a:defRPr>
            </a:lvl1pPr>
            <a:lvl2pPr marL="280379" indent="0">
              <a:buNone/>
              <a:defRPr sz="1422">
                <a:solidFill>
                  <a:srgbClr val="4B4B4B"/>
                </a:solidFill>
              </a:defRPr>
            </a:lvl2pPr>
            <a:lvl3pPr marL="476080" indent="0">
              <a:buNone/>
              <a:defRPr sz="1422">
                <a:solidFill>
                  <a:srgbClr val="4B4B4B"/>
                </a:solidFill>
              </a:defRPr>
            </a:lvl3pPr>
            <a:lvl4pPr marL="673663" indent="0">
              <a:buNone/>
              <a:defRPr sz="1422">
                <a:solidFill>
                  <a:srgbClr val="4B4B4B"/>
                </a:solidFill>
              </a:defRPr>
            </a:lvl4pPr>
            <a:lvl5pPr marL="886299" indent="0">
              <a:buNone/>
              <a:defRPr sz="1422">
                <a:solidFill>
                  <a:srgbClr val="4B4B4B"/>
                </a:solidFill>
              </a:defRPr>
            </a:lvl5pPr>
          </a:lstStyle>
          <a:p>
            <a:pPr lvl="0"/>
            <a:r>
              <a:rPr lang="en-US" dirty="0"/>
              <a:t>Company</a:t>
            </a:r>
          </a:p>
        </p:txBody>
      </p:sp>
    </p:spTree>
    <p:extLst>
      <p:ext uri="{BB962C8B-B14F-4D97-AF65-F5344CB8AC3E}">
        <p14:creationId xmlns:p14="http://schemas.microsoft.com/office/powerpoint/2010/main" val="372008116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Header Slide Alternate">
    <p:bg bwMode="gray">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961315" y="0"/>
            <a:ext cx="12500055" cy="867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387" tIns="54194" rIns="108387" bIns="54194" numCol="1" spcCol="0" rtlCol="0" fromWordArt="0" anchor="ctr" anchorCtr="0" forceAA="0" compatLnSpc="1">
            <a:prstTxWarp prst="textNoShape">
              <a:avLst/>
            </a:prstTxWarp>
            <a:noAutofit/>
          </a:bodyPr>
          <a:lstStyle/>
          <a:p>
            <a:pPr algn="ctr">
              <a:lnSpc>
                <a:spcPct val="90000"/>
              </a:lnSpc>
            </a:pPr>
            <a:endParaRPr lang="en-US" sz="3289" b="1" dirty="0">
              <a:solidFill>
                <a:srgbClr val="FFFFFF"/>
              </a:solidFill>
            </a:endParaRPr>
          </a:p>
        </p:txBody>
      </p:sp>
      <p:sp>
        <p:nvSpPr>
          <p:cNvPr id="3" name="Text Placeholder 2"/>
          <p:cNvSpPr>
            <a:spLocks noGrp="1"/>
          </p:cNvSpPr>
          <p:nvPr>
            <p:ph type="body" idx="1" hasCustomPrompt="1"/>
          </p:nvPr>
        </p:nvSpPr>
        <p:spPr bwMode="auto">
          <a:xfrm>
            <a:off x="4598547" y="2926085"/>
            <a:ext cx="11251057" cy="5299285"/>
          </a:xfrm>
        </p:spPr>
        <p:txBody>
          <a:bodyPr anchor="t"/>
          <a:lstStyle>
            <a:lvl1pPr marL="0" indent="0">
              <a:lnSpc>
                <a:spcPct val="100000"/>
              </a:lnSpc>
              <a:spcBef>
                <a:spcPts val="1422"/>
              </a:spcBef>
              <a:buNone/>
              <a:defRPr sz="2400" baseline="0">
                <a:solidFill>
                  <a:schemeClr val="tx1"/>
                </a:solidFill>
              </a:defRPr>
            </a:lvl1pPr>
            <a:lvl2pPr marL="541941" indent="0">
              <a:buNone/>
              <a:defRPr sz="2133">
                <a:solidFill>
                  <a:schemeClr val="tx1">
                    <a:tint val="75000"/>
                  </a:schemeClr>
                </a:solidFill>
              </a:defRPr>
            </a:lvl2pPr>
            <a:lvl3pPr marL="1083882" indent="0">
              <a:buNone/>
              <a:defRPr sz="1867">
                <a:solidFill>
                  <a:schemeClr val="tx1">
                    <a:tint val="75000"/>
                  </a:schemeClr>
                </a:solidFill>
              </a:defRPr>
            </a:lvl3pPr>
            <a:lvl4pPr marL="1625824" indent="0">
              <a:buNone/>
              <a:defRPr sz="1689">
                <a:solidFill>
                  <a:schemeClr val="tx1">
                    <a:tint val="75000"/>
                  </a:schemeClr>
                </a:solidFill>
              </a:defRPr>
            </a:lvl4pPr>
            <a:lvl5pPr marL="2167765" indent="0">
              <a:buNone/>
              <a:defRPr sz="1689">
                <a:solidFill>
                  <a:schemeClr val="tx1">
                    <a:tint val="75000"/>
                  </a:schemeClr>
                </a:solidFill>
              </a:defRPr>
            </a:lvl5pPr>
            <a:lvl6pPr marL="2709706" indent="0">
              <a:buNone/>
              <a:defRPr sz="1689">
                <a:solidFill>
                  <a:schemeClr val="tx1">
                    <a:tint val="75000"/>
                  </a:schemeClr>
                </a:solidFill>
              </a:defRPr>
            </a:lvl6pPr>
            <a:lvl7pPr marL="3251647" indent="0">
              <a:buNone/>
              <a:defRPr sz="1689">
                <a:solidFill>
                  <a:schemeClr val="tx1">
                    <a:tint val="75000"/>
                  </a:schemeClr>
                </a:solidFill>
              </a:defRPr>
            </a:lvl7pPr>
            <a:lvl8pPr marL="3793588" indent="0">
              <a:buNone/>
              <a:defRPr sz="1689">
                <a:solidFill>
                  <a:schemeClr val="tx1">
                    <a:tint val="75000"/>
                  </a:schemeClr>
                </a:solidFill>
              </a:defRPr>
            </a:lvl8pPr>
            <a:lvl9pPr marL="4335530" indent="0">
              <a:buNone/>
              <a:defRPr sz="1689">
                <a:solidFill>
                  <a:schemeClr val="tx1">
                    <a:tint val="75000"/>
                  </a:schemeClr>
                </a:solidFill>
              </a:defRPr>
            </a:lvl9pPr>
          </a:lstStyle>
          <a:p>
            <a:pPr lvl="0"/>
            <a:r>
              <a:rPr lang="en-US" dirty="0"/>
              <a:t>Use this slide for an Agenda or Contents Slide</a:t>
            </a:r>
          </a:p>
        </p:txBody>
      </p:sp>
      <p:sp>
        <p:nvSpPr>
          <p:cNvPr id="7" name="Title 6"/>
          <p:cNvSpPr>
            <a:spLocks noGrp="1"/>
          </p:cNvSpPr>
          <p:nvPr>
            <p:ph type="title" hasCustomPrompt="1"/>
          </p:nvPr>
        </p:nvSpPr>
        <p:spPr bwMode="auto">
          <a:xfrm>
            <a:off x="4188187" y="1524000"/>
            <a:ext cx="11661415" cy="609600"/>
          </a:xfrm>
        </p:spPr>
        <p:txBody>
          <a:bodyPr/>
          <a:lstStyle>
            <a:lvl1pPr>
              <a:defRPr>
                <a:solidFill>
                  <a:schemeClr val="tx1"/>
                </a:solidFill>
              </a:defRPr>
            </a:lvl1pPr>
          </a:lstStyle>
          <a:p>
            <a:r>
              <a:rPr lang="en-US" dirty="0"/>
              <a:t>Divider 1 Title Goes Here</a:t>
            </a:r>
          </a:p>
        </p:txBody>
      </p:sp>
      <p:sp>
        <p:nvSpPr>
          <p:cNvPr id="12" name="Rectangle 11"/>
          <p:cNvSpPr/>
          <p:nvPr/>
        </p:nvSpPr>
        <p:spPr>
          <a:xfrm>
            <a:off x="1" y="8656320"/>
            <a:ext cx="16256000" cy="4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387" tIns="54194" rIns="108387" bIns="54194" numCol="1" spcCol="0" rtlCol="0" fromWordArt="0" anchor="ctr" anchorCtr="0" forceAA="0" compatLnSpc="1">
            <a:prstTxWarp prst="textNoShape">
              <a:avLst/>
            </a:prstTxWarp>
            <a:noAutofit/>
          </a:bodyPr>
          <a:lstStyle/>
          <a:p>
            <a:pPr algn="ctr">
              <a:lnSpc>
                <a:spcPct val="90000"/>
              </a:lnSpc>
            </a:pPr>
            <a:endParaRPr lang="en-US" sz="3289" b="1" dirty="0">
              <a:solidFill>
                <a:schemeClr val="tx1"/>
              </a:solidFill>
              <a:latin typeface="+mj-lt"/>
            </a:endParaRPr>
          </a:p>
        </p:txBody>
      </p:sp>
      <p:sp>
        <p:nvSpPr>
          <p:cNvPr id="13" name="Rectangle 50"/>
          <p:cNvSpPr>
            <a:spLocks noChangeArrowheads="1"/>
          </p:cNvSpPr>
          <p:nvPr/>
        </p:nvSpPr>
        <p:spPr bwMode="auto">
          <a:xfrm>
            <a:off x="1215233" y="8780802"/>
            <a:ext cx="11304500" cy="252434"/>
          </a:xfrm>
          <a:prstGeom prst="rect">
            <a:avLst/>
          </a:prstGeom>
          <a:noFill/>
          <a:ln w="12700" algn="ctr">
            <a:noFill/>
            <a:miter lim="800000"/>
            <a:headEnd/>
            <a:tailEnd/>
          </a:ln>
          <a:effectLst/>
        </p:spPr>
        <p:txBody>
          <a:bodyPr wrap="square" lIns="108387" tIns="54194" rIns="108387" bIns="54194" anchor="ctr">
            <a:spAutoFit/>
          </a:bodyPr>
          <a:lstStyle/>
          <a:p>
            <a:pPr eaLnBrk="0" hangingPunct="0">
              <a:lnSpc>
                <a:spcPct val="95000"/>
              </a:lnSpc>
              <a:defRPr/>
            </a:pPr>
            <a:r>
              <a:rPr lang="en-GB" sz="978" i="1" dirty="0">
                <a:solidFill>
                  <a:schemeClr val="tx1"/>
                </a:solidFill>
                <a:latin typeface="+mj-lt"/>
              </a:rPr>
              <a:t>Information Classification: Confidential</a:t>
            </a:r>
          </a:p>
        </p:txBody>
      </p:sp>
      <p:sp>
        <p:nvSpPr>
          <p:cNvPr id="14" name="TextBox 13"/>
          <p:cNvSpPr txBox="1"/>
          <p:nvPr/>
        </p:nvSpPr>
        <p:spPr bwMode="auto">
          <a:xfrm>
            <a:off x="402442" y="8675368"/>
            <a:ext cx="731711" cy="463296"/>
          </a:xfrm>
          <a:prstGeom prst="rect">
            <a:avLst/>
          </a:prstGeom>
          <a:ln/>
        </p:spPr>
        <p:txBody>
          <a:bodyPr wrap="none" lIns="108387" tIns="54194" rIns="108387" bIns="54194"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889" smtClean="0">
                <a:solidFill>
                  <a:schemeClr val="tx1"/>
                </a:solidFill>
              </a:rPr>
              <a:pPr lvl="0">
                <a:lnSpc>
                  <a:spcPct val="95000"/>
                </a:lnSpc>
                <a:spcBef>
                  <a:spcPts val="0"/>
                </a:spcBef>
                <a:spcAft>
                  <a:spcPts val="0"/>
                </a:spcAft>
              </a:pPr>
              <a:t>‹#›</a:t>
            </a:fld>
            <a:endParaRPr lang="en-US" sz="889" dirty="0">
              <a:solidFill>
                <a:schemeClr val="tx1"/>
              </a:solidFill>
            </a:endParaRPr>
          </a:p>
        </p:txBody>
      </p:sp>
      <p:grpSp>
        <p:nvGrpSpPr>
          <p:cNvPr id="10" name="Group 9"/>
          <p:cNvGrpSpPr/>
          <p:nvPr/>
        </p:nvGrpSpPr>
        <p:grpSpPr>
          <a:xfrm>
            <a:off x="13941964" y="8765601"/>
            <a:ext cx="1838243" cy="269127"/>
            <a:chOff x="7546030" y="6858000"/>
            <a:chExt cx="1378323" cy="201845"/>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67498"/>
            <a:stretch/>
          </p:blipFill>
          <p:spPr>
            <a:xfrm>
              <a:off x="7772400" y="6895042"/>
              <a:ext cx="1151953" cy="127760"/>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399371794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2">
    <p:bg bwMode="gray">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19048"/>
            <a:ext cx="13941961" cy="867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387" tIns="54194" rIns="108387" bIns="54194" numCol="1" spcCol="0" rtlCol="0" fromWordArt="0" anchor="ctr" anchorCtr="0" forceAA="0" compatLnSpc="1">
            <a:prstTxWarp prst="textNoShape">
              <a:avLst/>
            </a:prstTxWarp>
            <a:noAutofit/>
          </a:bodyPr>
          <a:lstStyle/>
          <a:p>
            <a:pPr algn="ctr">
              <a:lnSpc>
                <a:spcPct val="90000"/>
              </a:lnSpc>
            </a:pPr>
            <a:endParaRPr lang="en-US" sz="3289" b="1" dirty="0">
              <a:solidFill>
                <a:srgbClr val="FFFFFF"/>
              </a:solidFill>
            </a:endParaRPr>
          </a:p>
        </p:txBody>
      </p:sp>
      <p:sp>
        <p:nvSpPr>
          <p:cNvPr id="3" name="Text Placeholder 2"/>
          <p:cNvSpPr>
            <a:spLocks noGrp="1"/>
          </p:cNvSpPr>
          <p:nvPr>
            <p:ph type="body" idx="1" hasCustomPrompt="1"/>
          </p:nvPr>
        </p:nvSpPr>
        <p:spPr bwMode="auto">
          <a:xfrm>
            <a:off x="812800" y="2895262"/>
            <a:ext cx="12310892" cy="5299285"/>
          </a:xfrm>
        </p:spPr>
        <p:txBody>
          <a:bodyPr anchor="t"/>
          <a:lstStyle>
            <a:lvl1pPr marL="0" indent="0">
              <a:lnSpc>
                <a:spcPct val="100000"/>
              </a:lnSpc>
              <a:spcBef>
                <a:spcPts val="1422"/>
              </a:spcBef>
              <a:buNone/>
              <a:defRPr sz="2400">
                <a:solidFill>
                  <a:schemeClr val="tx1"/>
                </a:solidFill>
              </a:defRPr>
            </a:lvl1pPr>
            <a:lvl2pPr marL="541941" indent="0">
              <a:buNone/>
              <a:defRPr sz="2133">
                <a:solidFill>
                  <a:schemeClr val="tx1">
                    <a:tint val="75000"/>
                  </a:schemeClr>
                </a:solidFill>
              </a:defRPr>
            </a:lvl2pPr>
            <a:lvl3pPr marL="1083882" indent="0">
              <a:buNone/>
              <a:defRPr sz="1867">
                <a:solidFill>
                  <a:schemeClr val="tx1">
                    <a:tint val="75000"/>
                  </a:schemeClr>
                </a:solidFill>
              </a:defRPr>
            </a:lvl3pPr>
            <a:lvl4pPr marL="1625824" indent="0">
              <a:buNone/>
              <a:defRPr sz="1689">
                <a:solidFill>
                  <a:schemeClr val="tx1">
                    <a:tint val="75000"/>
                  </a:schemeClr>
                </a:solidFill>
              </a:defRPr>
            </a:lvl4pPr>
            <a:lvl5pPr marL="2167765" indent="0">
              <a:buNone/>
              <a:defRPr sz="1689">
                <a:solidFill>
                  <a:schemeClr val="tx1">
                    <a:tint val="75000"/>
                  </a:schemeClr>
                </a:solidFill>
              </a:defRPr>
            </a:lvl5pPr>
            <a:lvl6pPr marL="2709706" indent="0">
              <a:buNone/>
              <a:defRPr sz="1689">
                <a:solidFill>
                  <a:schemeClr val="tx1">
                    <a:tint val="75000"/>
                  </a:schemeClr>
                </a:solidFill>
              </a:defRPr>
            </a:lvl6pPr>
            <a:lvl7pPr marL="3251647" indent="0">
              <a:buNone/>
              <a:defRPr sz="1689">
                <a:solidFill>
                  <a:schemeClr val="tx1">
                    <a:tint val="75000"/>
                  </a:schemeClr>
                </a:solidFill>
              </a:defRPr>
            </a:lvl7pPr>
            <a:lvl8pPr marL="3793588" indent="0">
              <a:buNone/>
              <a:defRPr sz="1689">
                <a:solidFill>
                  <a:schemeClr val="tx1">
                    <a:tint val="75000"/>
                  </a:schemeClr>
                </a:solidFill>
              </a:defRPr>
            </a:lvl8pPr>
            <a:lvl9pPr marL="4335530" indent="0">
              <a:buNone/>
              <a:defRPr sz="1689">
                <a:solidFill>
                  <a:schemeClr val="tx1">
                    <a:tint val="75000"/>
                  </a:schemeClr>
                </a:solidFill>
              </a:defRPr>
            </a:lvl9pPr>
          </a:lstStyle>
          <a:p>
            <a:pPr lvl="0"/>
            <a:r>
              <a:rPr lang="en-US" dirty="0"/>
              <a:t>Subtext goes here Arial 20pt</a:t>
            </a:r>
          </a:p>
        </p:txBody>
      </p:sp>
      <p:sp>
        <p:nvSpPr>
          <p:cNvPr id="7" name="Title 6"/>
          <p:cNvSpPr>
            <a:spLocks noGrp="1"/>
          </p:cNvSpPr>
          <p:nvPr>
            <p:ph type="title" hasCustomPrompt="1"/>
          </p:nvPr>
        </p:nvSpPr>
        <p:spPr bwMode="auto">
          <a:xfrm>
            <a:off x="403578" y="1524000"/>
            <a:ext cx="13129334" cy="609600"/>
          </a:xfrm>
        </p:spPr>
        <p:txBody>
          <a:bodyPr/>
          <a:lstStyle>
            <a:lvl1pPr>
              <a:defRPr>
                <a:solidFill>
                  <a:schemeClr val="tx1"/>
                </a:solidFill>
              </a:defRPr>
            </a:lvl1pPr>
          </a:lstStyle>
          <a:p>
            <a:r>
              <a:rPr lang="en-US" dirty="0"/>
              <a:t>Optional Divider 2 Title Goes Here</a:t>
            </a:r>
          </a:p>
        </p:txBody>
      </p:sp>
      <p:sp>
        <p:nvSpPr>
          <p:cNvPr id="5" name="Rectangle 4"/>
          <p:cNvSpPr/>
          <p:nvPr/>
        </p:nvSpPr>
        <p:spPr>
          <a:xfrm>
            <a:off x="1" y="8656320"/>
            <a:ext cx="16256000" cy="4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387" tIns="54194" rIns="108387" bIns="54194" numCol="1" spcCol="0" rtlCol="0" fromWordArt="0" anchor="ctr" anchorCtr="0" forceAA="0" compatLnSpc="1">
            <a:prstTxWarp prst="textNoShape">
              <a:avLst/>
            </a:prstTxWarp>
            <a:noAutofit/>
          </a:bodyPr>
          <a:lstStyle/>
          <a:p>
            <a:pPr algn="ctr">
              <a:lnSpc>
                <a:spcPct val="90000"/>
              </a:lnSpc>
            </a:pPr>
            <a:endParaRPr lang="en-US" sz="3289" b="1" dirty="0">
              <a:latin typeface="+mj-lt"/>
            </a:endParaRPr>
          </a:p>
        </p:txBody>
      </p:sp>
      <p:sp>
        <p:nvSpPr>
          <p:cNvPr id="6" name="Rectangle 50"/>
          <p:cNvSpPr>
            <a:spLocks noChangeArrowheads="1"/>
          </p:cNvSpPr>
          <p:nvPr/>
        </p:nvSpPr>
        <p:spPr bwMode="auto">
          <a:xfrm>
            <a:off x="1215233" y="8780802"/>
            <a:ext cx="11304500" cy="252434"/>
          </a:xfrm>
          <a:prstGeom prst="rect">
            <a:avLst/>
          </a:prstGeom>
          <a:noFill/>
          <a:ln w="12700" algn="ctr">
            <a:noFill/>
            <a:miter lim="800000"/>
            <a:headEnd/>
            <a:tailEnd/>
          </a:ln>
          <a:effectLst/>
        </p:spPr>
        <p:txBody>
          <a:bodyPr wrap="square" lIns="108387" tIns="54194" rIns="108387" bIns="54194" anchor="ctr">
            <a:spAutoFit/>
          </a:bodyPr>
          <a:lstStyle/>
          <a:p>
            <a:pPr eaLnBrk="0" hangingPunct="0">
              <a:lnSpc>
                <a:spcPct val="95000"/>
              </a:lnSpc>
              <a:defRPr/>
            </a:pPr>
            <a:r>
              <a:rPr lang="en-GB" sz="978" i="1" dirty="0">
                <a:solidFill>
                  <a:schemeClr val="tx1"/>
                </a:solidFill>
                <a:latin typeface="+mj-lt"/>
              </a:rPr>
              <a:t>Information Classification: Confidential</a:t>
            </a:r>
          </a:p>
        </p:txBody>
      </p:sp>
      <p:sp>
        <p:nvSpPr>
          <p:cNvPr id="8" name="TextBox 7"/>
          <p:cNvSpPr txBox="1"/>
          <p:nvPr/>
        </p:nvSpPr>
        <p:spPr bwMode="auto">
          <a:xfrm>
            <a:off x="402442" y="8675368"/>
            <a:ext cx="731711" cy="463296"/>
          </a:xfrm>
          <a:prstGeom prst="rect">
            <a:avLst/>
          </a:prstGeom>
          <a:ln/>
        </p:spPr>
        <p:txBody>
          <a:bodyPr wrap="none" lIns="108387" tIns="54194" rIns="108387" bIns="54194"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889" smtClean="0">
                <a:solidFill>
                  <a:schemeClr val="bg1"/>
                </a:solidFill>
              </a:rPr>
              <a:pPr lvl="0">
                <a:lnSpc>
                  <a:spcPct val="95000"/>
                </a:lnSpc>
                <a:spcBef>
                  <a:spcPts val="0"/>
                </a:spcBef>
                <a:spcAft>
                  <a:spcPts val="0"/>
                </a:spcAft>
              </a:pPr>
              <a:t>‹#›</a:t>
            </a:fld>
            <a:endParaRPr lang="en-US" sz="889" dirty="0">
              <a:solidFill>
                <a:schemeClr val="bg1"/>
              </a:solidFill>
            </a:endParaRPr>
          </a:p>
        </p:txBody>
      </p:sp>
      <p:grpSp>
        <p:nvGrpSpPr>
          <p:cNvPr id="12" name="Group 11"/>
          <p:cNvGrpSpPr/>
          <p:nvPr/>
        </p:nvGrpSpPr>
        <p:grpSpPr>
          <a:xfrm>
            <a:off x="13941964" y="8765601"/>
            <a:ext cx="1838243" cy="269127"/>
            <a:chOff x="7546030" y="6858000"/>
            <a:chExt cx="1378323" cy="201845"/>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t="67498"/>
            <a:stretch/>
          </p:blipFill>
          <p:spPr>
            <a:xfrm>
              <a:off x="7772400" y="6895042"/>
              <a:ext cx="1151953" cy="127760"/>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127303604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_Title for Panels">
    <p:bg>
      <p:bgPr>
        <a:solidFill>
          <a:schemeClr val="tx1"/>
        </a:solidFill>
        <a:effectLst/>
      </p:bgPr>
    </p:bg>
    <p:spTree>
      <p:nvGrpSpPr>
        <p:cNvPr id="1" name=""/>
        <p:cNvGrpSpPr/>
        <p:nvPr/>
      </p:nvGrpSpPr>
      <p:grpSpPr>
        <a:xfrm>
          <a:off x="0" y="0"/>
          <a:ext cx="0" cy="0"/>
          <a:chOff x="0" y="0"/>
          <a:chExt cx="0" cy="0"/>
        </a:xfrm>
      </p:grpSpPr>
      <p:sp>
        <p:nvSpPr>
          <p:cNvPr id="6" name="Rectangle 3"/>
          <p:cNvSpPr>
            <a:spLocks noGrp="1" noChangeArrowheads="1"/>
          </p:cNvSpPr>
          <p:nvPr>
            <p:ph type="ctrTitle" hasCustomPrompt="1"/>
          </p:nvPr>
        </p:nvSpPr>
        <p:spPr>
          <a:xfrm>
            <a:off x="406401" y="2336802"/>
            <a:ext cx="15443200" cy="1087391"/>
          </a:xfrm>
        </p:spPr>
        <p:txBody>
          <a:bodyPr anchor="b">
            <a:normAutofit/>
          </a:bodyPr>
          <a:lstStyle>
            <a:lvl1pPr>
              <a:defRPr sz="3700" cap="none" baseline="0" smtClean="0">
                <a:solidFill>
                  <a:srgbClr val="FFFFFF"/>
                </a:solidFill>
              </a:defRPr>
            </a:lvl1pPr>
          </a:lstStyle>
          <a:p>
            <a:r>
              <a:rPr lang="en-US" dirty="0"/>
              <a:t>Panel Title Slide to Be Used With Either Title Slide </a:t>
            </a:r>
          </a:p>
        </p:txBody>
      </p:sp>
      <p:sp>
        <p:nvSpPr>
          <p:cNvPr id="10" name="Rectangle 5"/>
          <p:cNvSpPr>
            <a:spLocks noGrp="1" noChangeArrowheads="1"/>
          </p:cNvSpPr>
          <p:nvPr>
            <p:ph type="subTitle" idx="1" hasCustomPrompt="1"/>
          </p:nvPr>
        </p:nvSpPr>
        <p:spPr>
          <a:xfrm>
            <a:off x="406401" y="3636107"/>
            <a:ext cx="15443200" cy="492443"/>
          </a:xfrm>
        </p:spPr>
        <p:txBody>
          <a:bodyPr wrap="square">
            <a:spAutoFit/>
          </a:bodyPr>
          <a:lstStyle>
            <a:lvl1pPr marL="0" indent="0" algn="l">
              <a:buNone/>
              <a:defRPr sz="2400" b="0" i="0" cap="none" baseline="0" smtClean="0">
                <a:solidFill>
                  <a:srgbClr val="FFFFFF"/>
                </a:solidFill>
                <a:latin typeface="Arial" pitchFamily="34" charset="0"/>
              </a:defRPr>
            </a:lvl1pPr>
          </a:lstStyle>
          <a:p>
            <a:r>
              <a:rPr lang="en-US" dirty="0"/>
              <a:t>Click to Edit Master Subtitle Style</a:t>
            </a:r>
          </a:p>
        </p:txBody>
      </p:sp>
      <p:sp>
        <p:nvSpPr>
          <p:cNvPr id="4" name="Text Placeholder 3"/>
          <p:cNvSpPr>
            <a:spLocks noGrp="1"/>
          </p:cNvSpPr>
          <p:nvPr>
            <p:ph type="body" sz="quarter" idx="10" hasCustomPrompt="1"/>
          </p:nvPr>
        </p:nvSpPr>
        <p:spPr>
          <a:xfrm>
            <a:off x="406400" y="5080000"/>
            <a:ext cx="3386667" cy="304800"/>
          </a:xfrm>
        </p:spPr>
        <p:txBody>
          <a:bodyPr/>
          <a:lstStyle>
            <a:lvl1pPr marL="0" indent="0">
              <a:buNone/>
              <a:defRPr sz="1300">
                <a:solidFill>
                  <a:srgbClr val="FFFFFF"/>
                </a:solidFill>
              </a:defRPr>
            </a:lvl1pPr>
          </a:lstStyle>
          <a:p>
            <a:pPr lvl="0"/>
            <a:r>
              <a:rPr lang="en-US" dirty="0"/>
              <a:t>MODERATOR</a:t>
            </a:r>
          </a:p>
        </p:txBody>
      </p:sp>
      <p:sp>
        <p:nvSpPr>
          <p:cNvPr id="7" name="Text Placeholder 6"/>
          <p:cNvSpPr>
            <a:spLocks noGrp="1"/>
          </p:cNvSpPr>
          <p:nvPr>
            <p:ph type="body" sz="quarter" idx="11" hasCustomPrompt="1"/>
          </p:nvPr>
        </p:nvSpPr>
        <p:spPr>
          <a:xfrm>
            <a:off x="406401" y="5349183"/>
            <a:ext cx="3741269" cy="304800"/>
          </a:xfrm>
        </p:spPr>
        <p:txBody>
          <a:bodyPr/>
          <a:lstStyle>
            <a:lvl1pPr marL="0" indent="0">
              <a:buNone/>
              <a:defRPr sz="1900" b="1">
                <a:solidFill>
                  <a:srgbClr val="FFFFFF"/>
                </a:solidFill>
              </a:defRPr>
            </a:lvl1pPr>
            <a:lvl2pPr marL="315422" indent="0">
              <a:buNone/>
              <a:defRPr sz="1900" b="1"/>
            </a:lvl2pPr>
            <a:lvl3pPr marL="535583" indent="0">
              <a:buNone/>
              <a:defRPr sz="1900" b="1"/>
            </a:lvl3pPr>
            <a:lvl4pPr marL="757861" indent="0">
              <a:buNone/>
              <a:defRPr sz="1900" b="1"/>
            </a:lvl4pPr>
            <a:lvl5pPr marL="997074" indent="0">
              <a:buNone/>
              <a:defRPr sz="1900" b="1"/>
            </a:lvl5pPr>
          </a:lstStyle>
          <a:p>
            <a:pPr lvl="0"/>
            <a:r>
              <a:rPr lang="en-US" dirty="0" err="1"/>
              <a:t>Firstname</a:t>
            </a:r>
            <a:r>
              <a:rPr lang="en-US" dirty="0"/>
              <a:t> </a:t>
            </a:r>
            <a:r>
              <a:rPr lang="en-US" dirty="0" err="1"/>
              <a:t>Lastname</a:t>
            </a:r>
            <a:endParaRPr lang="en-US" dirty="0"/>
          </a:p>
        </p:txBody>
      </p:sp>
      <p:sp>
        <p:nvSpPr>
          <p:cNvPr id="9" name="Text Placeholder 8"/>
          <p:cNvSpPr>
            <a:spLocks noGrp="1"/>
          </p:cNvSpPr>
          <p:nvPr>
            <p:ph type="body" sz="quarter" idx="12" hasCustomPrompt="1"/>
          </p:nvPr>
        </p:nvSpPr>
        <p:spPr>
          <a:xfrm>
            <a:off x="406401" y="5697401"/>
            <a:ext cx="3741269" cy="304800"/>
          </a:xfrm>
        </p:spPr>
        <p:txBody>
          <a:bodyPr/>
          <a:lstStyle>
            <a:lvl1pPr marL="0" indent="0">
              <a:buNone/>
              <a:defRPr sz="1600">
                <a:solidFill>
                  <a:srgbClr val="FFFFFF"/>
                </a:solidFill>
              </a:defRPr>
            </a:lvl1pPr>
            <a:lvl2pPr marL="315422" indent="0">
              <a:buNone/>
              <a:defRPr sz="1600"/>
            </a:lvl2pPr>
            <a:lvl3pPr marL="535583" indent="0">
              <a:buNone/>
              <a:defRPr sz="1600"/>
            </a:lvl3pPr>
            <a:lvl4pPr marL="757861" indent="0">
              <a:buNone/>
              <a:defRPr sz="1600"/>
            </a:lvl4pPr>
            <a:lvl5pPr marL="997074" indent="0">
              <a:buNone/>
              <a:defRPr sz="1600"/>
            </a:lvl5pPr>
          </a:lstStyle>
          <a:p>
            <a:pPr lvl="0"/>
            <a:r>
              <a:rPr lang="en-US" dirty="0"/>
              <a:t>Title</a:t>
            </a:r>
          </a:p>
        </p:txBody>
      </p:sp>
      <p:sp>
        <p:nvSpPr>
          <p:cNvPr id="14" name="Text Placeholder 13"/>
          <p:cNvSpPr>
            <a:spLocks noGrp="1"/>
          </p:cNvSpPr>
          <p:nvPr>
            <p:ph type="body" sz="quarter" idx="13" hasCustomPrompt="1"/>
          </p:nvPr>
        </p:nvSpPr>
        <p:spPr>
          <a:xfrm>
            <a:off x="406401" y="6002201"/>
            <a:ext cx="3741269" cy="296333"/>
          </a:xfrm>
        </p:spPr>
        <p:txBody>
          <a:bodyPr/>
          <a:lstStyle>
            <a:lvl1pPr marL="0" indent="0">
              <a:buNone/>
              <a:defRPr sz="1600">
                <a:solidFill>
                  <a:srgbClr val="FFFFFF"/>
                </a:solidFill>
              </a:defRPr>
            </a:lvl1pPr>
            <a:lvl2pPr marL="315422" indent="0">
              <a:buNone/>
              <a:defRPr sz="1600">
                <a:solidFill>
                  <a:srgbClr val="4B4B4B"/>
                </a:solidFill>
              </a:defRPr>
            </a:lvl2pPr>
            <a:lvl3pPr marL="535583" indent="0">
              <a:buNone/>
              <a:defRPr sz="1600">
                <a:solidFill>
                  <a:srgbClr val="4B4B4B"/>
                </a:solidFill>
              </a:defRPr>
            </a:lvl3pPr>
            <a:lvl4pPr marL="757861" indent="0">
              <a:buNone/>
              <a:defRPr sz="1600">
                <a:solidFill>
                  <a:srgbClr val="4B4B4B"/>
                </a:solidFill>
              </a:defRPr>
            </a:lvl4pPr>
            <a:lvl5pPr marL="997074" indent="0">
              <a:buNone/>
              <a:defRPr sz="1600">
                <a:solidFill>
                  <a:srgbClr val="4B4B4B"/>
                </a:solidFill>
              </a:defRPr>
            </a:lvl5pPr>
          </a:lstStyle>
          <a:p>
            <a:pPr lvl="0"/>
            <a:r>
              <a:rPr lang="en-US" dirty="0"/>
              <a:t>Company</a:t>
            </a:r>
          </a:p>
        </p:txBody>
      </p:sp>
      <p:sp>
        <p:nvSpPr>
          <p:cNvPr id="30" name="Text Placeholder 6"/>
          <p:cNvSpPr>
            <a:spLocks noGrp="1"/>
          </p:cNvSpPr>
          <p:nvPr>
            <p:ph type="body" sz="quarter" idx="14" hasCustomPrompt="1"/>
          </p:nvPr>
        </p:nvSpPr>
        <p:spPr>
          <a:xfrm>
            <a:off x="4334934" y="5349848"/>
            <a:ext cx="3741269" cy="304800"/>
          </a:xfrm>
        </p:spPr>
        <p:txBody>
          <a:bodyPr/>
          <a:lstStyle>
            <a:lvl1pPr marL="0" indent="0">
              <a:buNone/>
              <a:defRPr sz="1900" b="1">
                <a:solidFill>
                  <a:srgbClr val="FFFFFF"/>
                </a:solidFill>
              </a:defRPr>
            </a:lvl1pPr>
            <a:lvl2pPr marL="315422" indent="0">
              <a:buNone/>
              <a:defRPr sz="1900" b="1"/>
            </a:lvl2pPr>
            <a:lvl3pPr marL="535583" indent="0">
              <a:buNone/>
              <a:defRPr sz="1900" b="1"/>
            </a:lvl3pPr>
            <a:lvl4pPr marL="757861" indent="0">
              <a:buNone/>
              <a:defRPr sz="1900" b="1"/>
            </a:lvl4pPr>
            <a:lvl5pPr marL="997074" indent="0">
              <a:buNone/>
              <a:defRPr sz="1900" b="1"/>
            </a:lvl5pPr>
          </a:lstStyle>
          <a:p>
            <a:pPr lvl="0"/>
            <a:r>
              <a:rPr lang="en-US" dirty="0" err="1"/>
              <a:t>Firstname</a:t>
            </a:r>
            <a:r>
              <a:rPr lang="en-US" dirty="0"/>
              <a:t> </a:t>
            </a:r>
            <a:r>
              <a:rPr lang="en-US" dirty="0" err="1"/>
              <a:t>Lastname</a:t>
            </a:r>
            <a:endParaRPr lang="en-US" dirty="0"/>
          </a:p>
        </p:txBody>
      </p:sp>
      <p:sp>
        <p:nvSpPr>
          <p:cNvPr id="31" name="Text Placeholder 8"/>
          <p:cNvSpPr>
            <a:spLocks noGrp="1"/>
          </p:cNvSpPr>
          <p:nvPr>
            <p:ph type="body" sz="quarter" idx="15" hasCustomPrompt="1"/>
          </p:nvPr>
        </p:nvSpPr>
        <p:spPr>
          <a:xfrm>
            <a:off x="4334934" y="5698067"/>
            <a:ext cx="3741269" cy="304800"/>
          </a:xfrm>
        </p:spPr>
        <p:txBody>
          <a:bodyPr/>
          <a:lstStyle>
            <a:lvl1pPr marL="0" indent="0">
              <a:buNone/>
              <a:defRPr sz="1600">
                <a:solidFill>
                  <a:srgbClr val="FFFFFF"/>
                </a:solidFill>
              </a:defRPr>
            </a:lvl1pPr>
            <a:lvl2pPr marL="315422" indent="0">
              <a:buNone/>
              <a:defRPr sz="1600"/>
            </a:lvl2pPr>
            <a:lvl3pPr marL="535583" indent="0">
              <a:buNone/>
              <a:defRPr sz="1600"/>
            </a:lvl3pPr>
            <a:lvl4pPr marL="757861" indent="0">
              <a:buNone/>
              <a:defRPr sz="1600"/>
            </a:lvl4pPr>
            <a:lvl5pPr marL="997074" indent="0">
              <a:buNone/>
              <a:defRPr sz="1600"/>
            </a:lvl5pPr>
          </a:lstStyle>
          <a:p>
            <a:pPr lvl="0"/>
            <a:r>
              <a:rPr lang="en-US" dirty="0"/>
              <a:t>Title</a:t>
            </a:r>
          </a:p>
        </p:txBody>
      </p:sp>
      <p:sp>
        <p:nvSpPr>
          <p:cNvPr id="32" name="Text Placeholder 13"/>
          <p:cNvSpPr>
            <a:spLocks noGrp="1"/>
          </p:cNvSpPr>
          <p:nvPr>
            <p:ph type="body" sz="quarter" idx="16" hasCustomPrompt="1"/>
          </p:nvPr>
        </p:nvSpPr>
        <p:spPr>
          <a:xfrm>
            <a:off x="4334934" y="6002867"/>
            <a:ext cx="3741269" cy="296333"/>
          </a:xfrm>
        </p:spPr>
        <p:txBody>
          <a:bodyPr/>
          <a:lstStyle>
            <a:lvl1pPr marL="0" indent="0">
              <a:buNone/>
              <a:defRPr sz="1600">
                <a:solidFill>
                  <a:srgbClr val="FFFFFF"/>
                </a:solidFill>
              </a:defRPr>
            </a:lvl1pPr>
            <a:lvl2pPr marL="315422" indent="0">
              <a:buNone/>
              <a:defRPr sz="1600">
                <a:solidFill>
                  <a:srgbClr val="4B4B4B"/>
                </a:solidFill>
              </a:defRPr>
            </a:lvl2pPr>
            <a:lvl3pPr marL="535583" indent="0">
              <a:buNone/>
              <a:defRPr sz="1600">
                <a:solidFill>
                  <a:srgbClr val="4B4B4B"/>
                </a:solidFill>
              </a:defRPr>
            </a:lvl3pPr>
            <a:lvl4pPr marL="757861" indent="0">
              <a:buNone/>
              <a:defRPr sz="1600">
                <a:solidFill>
                  <a:srgbClr val="4B4B4B"/>
                </a:solidFill>
              </a:defRPr>
            </a:lvl4pPr>
            <a:lvl5pPr marL="997074" indent="0">
              <a:buNone/>
              <a:defRPr sz="1600">
                <a:solidFill>
                  <a:srgbClr val="4B4B4B"/>
                </a:solidFill>
              </a:defRPr>
            </a:lvl5pPr>
          </a:lstStyle>
          <a:p>
            <a:pPr lvl="0"/>
            <a:r>
              <a:rPr lang="en-US" dirty="0"/>
              <a:t>Company</a:t>
            </a:r>
          </a:p>
        </p:txBody>
      </p:sp>
      <p:sp>
        <p:nvSpPr>
          <p:cNvPr id="33" name="Text Placeholder 6"/>
          <p:cNvSpPr>
            <a:spLocks noGrp="1"/>
          </p:cNvSpPr>
          <p:nvPr>
            <p:ph type="body" sz="quarter" idx="17" hasCustomPrompt="1"/>
          </p:nvPr>
        </p:nvSpPr>
        <p:spPr>
          <a:xfrm>
            <a:off x="8263467" y="5349183"/>
            <a:ext cx="3741269" cy="304800"/>
          </a:xfrm>
        </p:spPr>
        <p:txBody>
          <a:bodyPr/>
          <a:lstStyle>
            <a:lvl1pPr marL="0" indent="0">
              <a:buNone/>
              <a:defRPr sz="1900" b="1">
                <a:solidFill>
                  <a:srgbClr val="FFFFFF"/>
                </a:solidFill>
              </a:defRPr>
            </a:lvl1pPr>
            <a:lvl2pPr marL="315422" indent="0">
              <a:buNone/>
              <a:defRPr sz="1900" b="1"/>
            </a:lvl2pPr>
            <a:lvl3pPr marL="535583" indent="0">
              <a:buNone/>
              <a:defRPr sz="1900" b="1"/>
            </a:lvl3pPr>
            <a:lvl4pPr marL="757861" indent="0">
              <a:buNone/>
              <a:defRPr sz="1900" b="1"/>
            </a:lvl4pPr>
            <a:lvl5pPr marL="997074" indent="0">
              <a:buNone/>
              <a:defRPr sz="1900" b="1"/>
            </a:lvl5pPr>
          </a:lstStyle>
          <a:p>
            <a:pPr lvl="0"/>
            <a:r>
              <a:rPr lang="en-US" dirty="0" err="1"/>
              <a:t>Firstname</a:t>
            </a:r>
            <a:r>
              <a:rPr lang="en-US" dirty="0"/>
              <a:t> </a:t>
            </a:r>
            <a:r>
              <a:rPr lang="en-US" dirty="0" err="1"/>
              <a:t>Lastname</a:t>
            </a:r>
            <a:endParaRPr lang="en-US" dirty="0"/>
          </a:p>
        </p:txBody>
      </p:sp>
      <p:sp>
        <p:nvSpPr>
          <p:cNvPr id="34" name="Text Placeholder 8"/>
          <p:cNvSpPr>
            <a:spLocks noGrp="1"/>
          </p:cNvSpPr>
          <p:nvPr>
            <p:ph type="body" sz="quarter" idx="18" hasCustomPrompt="1"/>
          </p:nvPr>
        </p:nvSpPr>
        <p:spPr>
          <a:xfrm>
            <a:off x="8263467" y="5697401"/>
            <a:ext cx="3741269" cy="304800"/>
          </a:xfrm>
        </p:spPr>
        <p:txBody>
          <a:bodyPr/>
          <a:lstStyle>
            <a:lvl1pPr marL="0" indent="0">
              <a:buNone/>
              <a:defRPr sz="1600">
                <a:solidFill>
                  <a:srgbClr val="FFFFFF"/>
                </a:solidFill>
              </a:defRPr>
            </a:lvl1pPr>
            <a:lvl2pPr marL="315422" indent="0">
              <a:buNone/>
              <a:defRPr sz="1600"/>
            </a:lvl2pPr>
            <a:lvl3pPr marL="535583" indent="0">
              <a:buNone/>
              <a:defRPr sz="1600"/>
            </a:lvl3pPr>
            <a:lvl4pPr marL="757861" indent="0">
              <a:buNone/>
              <a:defRPr sz="1600"/>
            </a:lvl4pPr>
            <a:lvl5pPr marL="997074" indent="0">
              <a:buNone/>
              <a:defRPr sz="1600"/>
            </a:lvl5pPr>
          </a:lstStyle>
          <a:p>
            <a:pPr lvl="0"/>
            <a:r>
              <a:rPr lang="en-US" dirty="0"/>
              <a:t>Title</a:t>
            </a:r>
          </a:p>
        </p:txBody>
      </p:sp>
      <p:sp>
        <p:nvSpPr>
          <p:cNvPr id="35" name="Text Placeholder 13"/>
          <p:cNvSpPr>
            <a:spLocks noGrp="1"/>
          </p:cNvSpPr>
          <p:nvPr>
            <p:ph type="body" sz="quarter" idx="19" hasCustomPrompt="1"/>
          </p:nvPr>
        </p:nvSpPr>
        <p:spPr>
          <a:xfrm>
            <a:off x="8263467" y="6002201"/>
            <a:ext cx="3741269" cy="296333"/>
          </a:xfrm>
        </p:spPr>
        <p:txBody>
          <a:bodyPr/>
          <a:lstStyle>
            <a:lvl1pPr marL="0" indent="0">
              <a:buNone/>
              <a:defRPr sz="1600">
                <a:solidFill>
                  <a:srgbClr val="FFFFFF"/>
                </a:solidFill>
              </a:defRPr>
            </a:lvl1pPr>
            <a:lvl2pPr marL="315422" indent="0">
              <a:buNone/>
              <a:defRPr sz="1600">
                <a:solidFill>
                  <a:srgbClr val="4B4B4B"/>
                </a:solidFill>
              </a:defRPr>
            </a:lvl2pPr>
            <a:lvl3pPr marL="535583" indent="0">
              <a:buNone/>
              <a:defRPr sz="1600">
                <a:solidFill>
                  <a:srgbClr val="4B4B4B"/>
                </a:solidFill>
              </a:defRPr>
            </a:lvl3pPr>
            <a:lvl4pPr marL="757861" indent="0">
              <a:buNone/>
              <a:defRPr sz="1600">
                <a:solidFill>
                  <a:srgbClr val="4B4B4B"/>
                </a:solidFill>
              </a:defRPr>
            </a:lvl4pPr>
            <a:lvl5pPr marL="997074" indent="0">
              <a:buNone/>
              <a:defRPr sz="1600">
                <a:solidFill>
                  <a:srgbClr val="4B4B4B"/>
                </a:solidFill>
              </a:defRPr>
            </a:lvl5pPr>
          </a:lstStyle>
          <a:p>
            <a:pPr lvl="0"/>
            <a:r>
              <a:rPr lang="en-US" dirty="0"/>
              <a:t>Company</a:t>
            </a:r>
          </a:p>
        </p:txBody>
      </p:sp>
      <p:sp>
        <p:nvSpPr>
          <p:cNvPr id="36" name="Text Placeholder 6"/>
          <p:cNvSpPr>
            <a:spLocks noGrp="1"/>
          </p:cNvSpPr>
          <p:nvPr>
            <p:ph type="body" sz="quarter" idx="20" hasCustomPrompt="1"/>
          </p:nvPr>
        </p:nvSpPr>
        <p:spPr>
          <a:xfrm>
            <a:off x="12228828" y="5349848"/>
            <a:ext cx="3741269" cy="304800"/>
          </a:xfrm>
        </p:spPr>
        <p:txBody>
          <a:bodyPr/>
          <a:lstStyle>
            <a:lvl1pPr marL="0" indent="0">
              <a:buNone/>
              <a:defRPr sz="1900" b="1">
                <a:solidFill>
                  <a:srgbClr val="FFFFFF"/>
                </a:solidFill>
              </a:defRPr>
            </a:lvl1pPr>
            <a:lvl2pPr marL="315422" indent="0">
              <a:buNone/>
              <a:defRPr sz="1900" b="1"/>
            </a:lvl2pPr>
            <a:lvl3pPr marL="535583" indent="0">
              <a:buNone/>
              <a:defRPr sz="1900" b="1"/>
            </a:lvl3pPr>
            <a:lvl4pPr marL="757861" indent="0">
              <a:buNone/>
              <a:defRPr sz="1900" b="1"/>
            </a:lvl4pPr>
            <a:lvl5pPr marL="997074" indent="0">
              <a:buNone/>
              <a:defRPr sz="1900" b="1"/>
            </a:lvl5pPr>
          </a:lstStyle>
          <a:p>
            <a:pPr lvl="0"/>
            <a:r>
              <a:rPr lang="en-US" dirty="0" err="1"/>
              <a:t>Firstname</a:t>
            </a:r>
            <a:r>
              <a:rPr lang="en-US" dirty="0"/>
              <a:t> </a:t>
            </a:r>
            <a:r>
              <a:rPr lang="en-US" dirty="0" err="1"/>
              <a:t>Lastname</a:t>
            </a:r>
            <a:endParaRPr lang="en-US" dirty="0"/>
          </a:p>
        </p:txBody>
      </p:sp>
      <p:sp>
        <p:nvSpPr>
          <p:cNvPr id="37" name="Text Placeholder 8"/>
          <p:cNvSpPr>
            <a:spLocks noGrp="1"/>
          </p:cNvSpPr>
          <p:nvPr>
            <p:ph type="body" sz="quarter" idx="21" hasCustomPrompt="1"/>
          </p:nvPr>
        </p:nvSpPr>
        <p:spPr>
          <a:xfrm>
            <a:off x="12228828" y="5698067"/>
            <a:ext cx="3741269" cy="304800"/>
          </a:xfrm>
        </p:spPr>
        <p:txBody>
          <a:bodyPr/>
          <a:lstStyle>
            <a:lvl1pPr marL="0" indent="0">
              <a:buNone/>
              <a:defRPr sz="1600">
                <a:solidFill>
                  <a:srgbClr val="FFFFFF"/>
                </a:solidFill>
              </a:defRPr>
            </a:lvl1pPr>
            <a:lvl2pPr marL="315422" indent="0">
              <a:buNone/>
              <a:defRPr sz="1600"/>
            </a:lvl2pPr>
            <a:lvl3pPr marL="535583" indent="0">
              <a:buNone/>
              <a:defRPr sz="1600"/>
            </a:lvl3pPr>
            <a:lvl4pPr marL="757861" indent="0">
              <a:buNone/>
              <a:defRPr sz="1600"/>
            </a:lvl4pPr>
            <a:lvl5pPr marL="997074" indent="0">
              <a:buNone/>
              <a:defRPr sz="1600"/>
            </a:lvl5pPr>
          </a:lstStyle>
          <a:p>
            <a:pPr lvl="0"/>
            <a:r>
              <a:rPr lang="en-US" dirty="0"/>
              <a:t>Title</a:t>
            </a:r>
          </a:p>
        </p:txBody>
      </p:sp>
      <p:sp>
        <p:nvSpPr>
          <p:cNvPr id="38" name="Text Placeholder 13"/>
          <p:cNvSpPr>
            <a:spLocks noGrp="1"/>
          </p:cNvSpPr>
          <p:nvPr>
            <p:ph type="body" sz="quarter" idx="22" hasCustomPrompt="1"/>
          </p:nvPr>
        </p:nvSpPr>
        <p:spPr>
          <a:xfrm>
            <a:off x="12228828" y="6002867"/>
            <a:ext cx="3741269" cy="296333"/>
          </a:xfrm>
        </p:spPr>
        <p:txBody>
          <a:bodyPr/>
          <a:lstStyle>
            <a:lvl1pPr marL="0" indent="0">
              <a:buNone/>
              <a:defRPr sz="1600">
                <a:solidFill>
                  <a:srgbClr val="FFFFFF"/>
                </a:solidFill>
              </a:defRPr>
            </a:lvl1pPr>
            <a:lvl2pPr marL="315422" indent="0">
              <a:buNone/>
              <a:defRPr sz="1600">
                <a:solidFill>
                  <a:srgbClr val="4B4B4B"/>
                </a:solidFill>
              </a:defRPr>
            </a:lvl2pPr>
            <a:lvl3pPr marL="535583" indent="0">
              <a:buNone/>
              <a:defRPr sz="1600">
                <a:solidFill>
                  <a:srgbClr val="4B4B4B"/>
                </a:solidFill>
              </a:defRPr>
            </a:lvl3pPr>
            <a:lvl4pPr marL="757861" indent="0">
              <a:buNone/>
              <a:defRPr sz="1600">
                <a:solidFill>
                  <a:srgbClr val="4B4B4B"/>
                </a:solidFill>
              </a:defRPr>
            </a:lvl4pPr>
            <a:lvl5pPr marL="997074" indent="0">
              <a:buNone/>
              <a:defRPr sz="1600">
                <a:solidFill>
                  <a:srgbClr val="4B4B4B"/>
                </a:solidFill>
              </a:defRPr>
            </a:lvl5pPr>
          </a:lstStyle>
          <a:p>
            <a:pPr lvl="0"/>
            <a:r>
              <a:rPr lang="en-US" dirty="0"/>
              <a:t>Company</a:t>
            </a:r>
          </a:p>
        </p:txBody>
      </p:sp>
    </p:spTree>
    <p:extLst>
      <p:ext uri="{BB962C8B-B14F-4D97-AF65-F5344CB8AC3E}">
        <p14:creationId xmlns:p14="http://schemas.microsoft.com/office/powerpoint/2010/main" val="2178752242"/>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Header slide">
    <p:bg bwMode="gray">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auto">
          <a:xfrm>
            <a:off x="1213283" y="1521391"/>
            <a:ext cx="13817885" cy="609600"/>
          </a:xfrm>
        </p:spPr>
        <p:txBody>
          <a:bodyPr/>
          <a:lstStyle>
            <a:lvl1pPr>
              <a:lnSpc>
                <a:spcPct val="100000"/>
              </a:lnSpc>
              <a:defRPr/>
            </a:lvl1pPr>
          </a:lstStyle>
          <a:p>
            <a:r>
              <a:rPr lang="en-US" dirty="0"/>
              <a:t>Click to Edit Master Title Style</a:t>
            </a:r>
          </a:p>
        </p:txBody>
      </p:sp>
      <p:sp>
        <p:nvSpPr>
          <p:cNvPr id="6" name="Content Placeholder 2"/>
          <p:cNvSpPr>
            <a:spLocks noGrp="1"/>
          </p:cNvSpPr>
          <p:nvPr>
            <p:ph idx="1"/>
          </p:nvPr>
        </p:nvSpPr>
        <p:spPr bwMode="auto">
          <a:xfrm>
            <a:off x="1215234" y="2540002"/>
            <a:ext cx="13817885" cy="5685367"/>
          </a:xfrm>
        </p:spPr>
        <p:txBody>
          <a:bodyPr vert="horz" lIns="121935" tIns="60968" rIns="121935" bIns="60968" rtlCol="0">
            <a:noAutofit/>
          </a:bodyPr>
          <a:lstStyle>
            <a:lvl1pPr>
              <a:defRPr lang="en-US" dirty="0" smtClean="0"/>
            </a:lvl1pPr>
            <a:lvl2pPr>
              <a:defRPr lang="en-US" dirty="0" smtClean="0"/>
            </a:lvl2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Rectangle 50"/>
          <p:cNvSpPr>
            <a:spLocks noChangeArrowheads="1"/>
          </p:cNvSpPr>
          <p:nvPr/>
        </p:nvSpPr>
        <p:spPr bwMode="auto">
          <a:xfrm>
            <a:off x="1215233" y="8780802"/>
            <a:ext cx="11304500" cy="252434"/>
          </a:xfrm>
          <a:prstGeom prst="rect">
            <a:avLst/>
          </a:prstGeom>
          <a:noFill/>
          <a:ln w="12700" algn="ctr">
            <a:noFill/>
            <a:miter lim="800000"/>
            <a:headEnd/>
            <a:tailEnd/>
          </a:ln>
          <a:effectLst/>
        </p:spPr>
        <p:txBody>
          <a:bodyPr wrap="square" lIns="108387" tIns="54194" rIns="108387" bIns="54194" anchor="ctr">
            <a:spAutoFit/>
          </a:bodyPr>
          <a:lstStyle/>
          <a:p>
            <a:pPr eaLnBrk="0" hangingPunct="0">
              <a:lnSpc>
                <a:spcPct val="95000"/>
              </a:lnSpc>
              <a:defRPr/>
            </a:pPr>
            <a:r>
              <a:rPr lang="en-GB" sz="978" i="1" dirty="0">
                <a:solidFill>
                  <a:srgbClr val="FFFFFF"/>
                </a:solidFill>
                <a:latin typeface="+mj-lt"/>
              </a:rPr>
              <a:t>Information Classification: Confidential</a:t>
            </a:r>
          </a:p>
        </p:txBody>
      </p:sp>
      <p:sp>
        <p:nvSpPr>
          <p:cNvPr id="11" name="TextBox 10"/>
          <p:cNvSpPr txBox="1"/>
          <p:nvPr/>
        </p:nvSpPr>
        <p:spPr bwMode="auto">
          <a:xfrm>
            <a:off x="402442" y="8675368"/>
            <a:ext cx="731711" cy="463296"/>
          </a:xfrm>
          <a:prstGeom prst="rect">
            <a:avLst/>
          </a:prstGeom>
          <a:ln/>
        </p:spPr>
        <p:txBody>
          <a:bodyPr wrap="none" lIns="108387" tIns="54194" rIns="108387" bIns="54194"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889" smtClean="0">
                <a:solidFill>
                  <a:schemeClr val="bg1"/>
                </a:solidFill>
              </a:rPr>
              <a:pPr lvl="0">
                <a:lnSpc>
                  <a:spcPct val="95000"/>
                </a:lnSpc>
                <a:spcBef>
                  <a:spcPts val="0"/>
                </a:spcBef>
                <a:spcAft>
                  <a:spcPts val="0"/>
                </a:spcAft>
              </a:pPr>
              <a:t>‹#›</a:t>
            </a:fld>
            <a:endParaRPr lang="en-US" sz="889" dirty="0">
              <a:solidFill>
                <a:schemeClr val="bg1"/>
              </a:solidFill>
            </a:endParaRPr>
          </a:p>
        </p:txBody>
      </p:sp>
      <p:grpSp>
        <p:nvGrpSpPr>
          <p:cNvPr id="15" name="Group 14"/>
          <p:cNvGrpSpPr/>
          <p:nvPr/>
        </p:nvGrpSpPr>
        <p:grpSpPr>
          <a:xfrm>
            <a:off x="13941964" y="8765601"/>
            <a:ext cx="1838243" cy="269127"/>
            <a:chOff x="7546030" y="6858000"/>
            <a:chExt cx="1378323" cy="201845"/>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67498"/>
            <a:stretch/>
          </p:blipFill>
          <p:spPr>
            <a:xfrm>
              <a:off x="7772400" y="6895042"/>
              <a:ext cx="1151953" cy="12776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3090382364"/>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baseline="0"/>
            </a:lvl1pPr>
          </a:lstStyle>
          <a:p>
            <a:r>
              <a:rPr lang="en-US" dirty="0"/>
              <a:t>Title and Content – Header Initial Caps Arial Bold 24pt</a:t>
            </a:r>
          </a:p>
        </p:txBody>
      </p:sp>
      <p:sp>
        <p:nvSpPr>
          <p:cNvPr id="3" name="Content Placeholder 2"/>
          <p:cNvSpPr>
            <a:spLocks noGrp="1"/>
          </p:cNvSpPr>
          <p:nvPr>
            <p:ph idx="1" hasCustomPrompt="1"/>
          </p:nvPr>
        </p:nvSpPr>
        <p:spPr bwMode="auto"/>
        <p:txBody>
          <a:bodyPr vert="horz" lIns="121935" tIns="60968" rIns="121935" bIns="60968" rtlCol="0">
            <a:noAutofit/>
          </a:bodyPr>
          <a:lstStyle>
            <a:lvl1pPr>
              <a:defRPr lang="en-US" dirty="0" smtClean="0"/>
            </a:lvl1pPr>
            <a:lvl3pPr>
              <a:defRPr lang="en-US" dirty="0" smtClean="0"/>
            </a:lvl3pPr>
            <a:lvl4pPr>
              <a:defRPr lang="en-US" dirty="0" smtClean="0"/>
            </a:lvl4pPr>
            <a:lvl5pPr>
              <a:defRPr lang="en-US" dirty="0"/>
            </a:lvl5pPr>
          </a:lstStyle>
          <a:p>
            <a:pPr lvl="0"/>
            <a:r>
              <a:rPr lang="en-US" dirty="0"/>
              <a:t>This is the first level bullet Arial Regular 18pt; no extra placeholders for subhead or source; copy is sentence style with no periods</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200207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Subtitle &amp; Sourc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a:solidFill>
                  <a:schemeClr val="tx1"/>
                </a:solidFill>
              </a:defRPr>
            </a:lvl1pPr>
          </a:lstStyle>
          <a:p>
            <a:r>
              <a:rPr lang="en-US" dirty="0"/>
              <a:t>Click to Edit Master Title Style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
        <p:nvSpPr>
          <p:cNvPr id="17"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227902153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ample Data Table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Data Table Layout – Click on Table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table icon to add table</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1330680398"/>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ample Info Table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Info Table Layout – Click on Table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table icon to add table</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473287404"/>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ample Column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Column Chart Layout – Click on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348561809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ample Stacked Column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Stacked Column Chart – Click on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438348096"/>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ample Stacked Bar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Stacked Bar Chart – Click on Bar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bar chart icon to add bar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69959201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ample Waterfall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Waterfall Chart – Click on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bar chart icon to add bar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285104629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ample Line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Line Chart – Click on Line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79276159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Header Slide Altern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61314" y="0"/>
            <a:ext cx="12500055" cy="8675368"/>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3" name="Text Placeholder 2"/>
          <p:cNvSpPr>
            <a:spLocks noGrp="1"/>
          </p:cNvSpPr>
          <p:nvPr>
            <p:ph type="body" idx="1" hasCustomPrompt="1"/>
          </p:nvPr>
        </p:nvSpPr>
        <p:spPr bwMode="auto">
          <a:xfrm>
            <a:off x="4598545" y="2926082"/>
            <a:ext cx="11251057" cy="5299285"/>
          </a:xfrm>
        </p:spPr>
        <p:txBody>
          <a:bodyPr anchor="t"/>
          <a:lstStyle>
            <a:lvl1pPr marL="0" indent="0">
              <a:lnSpc>
                <a:spcPct val="100000"/>
              </a:lnSpc>
              <a:spcBef>
                <a:spcPts val="1600"/>
              </a:spcBef>
              <a:buNone/>
              <a:defRPr sz="2700" baseline="0">
                <a:solidFill>
                  <a:srgbClr val="FFFFFF"/>
                </a:solidFill>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en-US" dirty="0"/>
              <a:t>Use this slide for an Agenda or Contents Slide</a:t>
            </a:r>
          </a:p>
        </p:txBody>
      </p:sp>
      <p:sp>
        <p:nvSpPr>
          <p:cNvPr id="7" name="Title 6"/>
          <p:cNvSpPr>
            <a:spLocks noGrp="1"/>
          </p:cNvSpPr>
          <p:nvPr>
            <p:ph type="title" hasCustomPrompt="1"/>
          </p:nvPr>
        </p:nvSpPr>
        <p:spPr bwMode="auto">
          <a:xfrm>
            <a:off x="4188186" y="1524000"/>
            <a:ext cx="11661415" cy="609600"/>
          </a:xfrm>
        </p:spPr>
        <p:txBody>
          <a:bodyPr/>
          <a:lstStyle>
            <a:lvl1pPr>
              <a:defRPr>
                <a:solidFill>
                  <a:srgbClr val="FFFFFF"/>
                </a:solidFill>
              </a:defRPr>
            </a:lvl1pPr>
          </a:lstStyle>
          <a:p>
            <a:r>
              <a:rPr lang="en-US" dirty="0"/>
              <a:t>Divider 1 Title Goes Here</a:t>
            </a:r>
          </a:p>
        </p:txBody>
      </p:sp>
      <p:sp>
        <p:nvSpPr>
          <p:cNvPr id="12" name="Rectangle 11"/>
          <p:cNvSpPr/>
          <p:nvPr/>
        </p:nvSpPr>
        <p:spPr>
          <a:xfrm>
            <a:off x="1" y="8656320"/>
            <a:ext cx="16256000" cy="48768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latin typeface="+mj-lt"/>
            </a:endParaRPr>
          </a:p>
        </p:txBody>
      </p:sp>
      <p:sp>
        <p:nvSpPr>
          <p:cNvPr id="13" name="Rectangle 50"/>
          <p:cNvSpPr>
            <a:spLocks noChangeArrowheads="1"/>
          </p:cNvSpPr>
          <p:nvPr/>
        </p:nvSpPr>
        <p:spPr bwMode="auto">
          <a:xfrm>
            <a:off x="1215233" y="8763387"/>
            <a:ext cx="11304500" cy="287259"/>
          </a:xfrm>
          <a:prstGeom prst="rect">
            <a:avLst/>
          </a:prstGeom>
          <a:noFill/>
          <a:ln w="12700" algn="ctr">
            <a:noFill/>
            <a:miter lim="800000"/>
            <a:headEnd/>
            <a:tailEnd/>
          </a:ln>
          <a:effectLst/>
        </p:spPr>
        <p:txBody>
          <a:bodyPr wrap="square" lIns="121935" tIns="60968" rIns="121935" bIns="60968" anchor="ctr">
            <a:spAutoFit/>
          </a:bodyPr>
          <a:lstStyle/>
          <a:p>
            <a:pPr eaLnBrk="0" hangingPunct="0">
              <a:lnSpc>
                <a:spcPct val="95000"/>
              </a:lnSpc>
              <a:defRPr/>
            </a:pPr>
            <a:r>
              <a:rPr lang="en-GB" sz="1100" i="1" dirty="0">
                <a:solidFill>
                  <a:srgbClr val="FFFFFF"/>
                </a:solidFill>
                <a:latin typeface="+mj-lt"/>
              </a:rPr>
              <a:t>Information Classification: Confidential</a:t>
            </a:r>
          </a:p>
        </p:txBody>
      </p:sp>
      <p:sp>
        <p:nvSpPr>
          <p:cNvPr id="14" name="TextBox 13"/>
          <p:cNvSpPr txBox="1"/>
          <p:nvPr/>
        </p:nvSpPr>
        <p:spPr bwMode="auto">
          <a:xfrm>
            <a:off x="402442" y="8675368"/>
            <a:ext cx="731711" cy="463296"/>
          </a:xfrm>
          <a:prstGeom prst="rect">
            <a:avLst/>
          </a:prstGeom>
          <a:ln/>
        </p:spPr>
        <p:txBody>
          <a:bodyPr wrap="none" lIns="121935" tIns="60968" rIns="121935" bIns="60968"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mtClean="0">
                <a:solidFill>
                  <a:schemeClr val="bg1"/>
                </a:solidFill>
              </a:rPr>
              <a:pPr lvl="0">
                <a:lnSpc>
                  <a:spcPct val="95000"/>
                </a:lnSpc>
                <a:spcBef>
                  <a:spcPts val="0"/>
                </a:spcBef>
                <a:spcAft>
                  <a:spcPts val="0"/>
                </a:spcAft>
              </a:pPr>
              <a:t>‹#›</a:t>
            </a:fld>
            <a:endParaRPr lang="en-US" dirty="0">
              <a:solidFill>
                <a:schemeClr val="bg1"/>
              </a:solidFill>
            </a:endParaRPr>
          </a:p>
        </p:txBody>
      </p:sp>
      <p:grpSp>
        <p:nvGrpSpPr>
          <p:cNvPr id="10" name="Group 9"/>
          <p:cNvGrpSpPr/>
          <p:nvPr/>
        </p:nvGrpSpPr>
        <p:grpSpPr>
          <a:xfrm>
            <a:off x="13941962" y="8765598"/>
            <a:ext cx="1838243" cy="269127"/>
            <a:chOff x="7546030" y="6858000"/>
            <a:chExt cx="1378323" cy="201845"/>
          </a:xfrm>
        </p:grpSpPr>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72400" y="6895042"/>
              <a:ext cx="1151953" cy="127760"/>
            </a:xfrm>
            <a:prstGeom prst="rect">
              <a:avLst/>
            </a:prstGeom>
          </p:spPr>
        </p:pic>
        <p:pic>
          <p:nvPicPr>
            <p:cNvPr id="18" name="Picture 17"/>
            <p:cNvPicPr>
              <a:picLocks noChangeAspect="1"/>
            </p:cNvPicPr>
            <p:nvPr userDrawn="1"/>
          </p:nvPicPr>
          <p:blipFill rotWithShape="1">
            <a:blip r:embed="rId4"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2020020787"/>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ample Pie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21"/>
            <a:ext cx="15439566" cy="566309"/>
          </a:xfrm>
        </p:spPr>
        <p:txBody>
          <a:bodyPr anchor="t"/>
          <a:lstStyle>
            <a:lvl1pPr>
              <a:lnSpc>
                <a:spcPct val="100000"/>
              </a:lnSpc>
              <a:defRPr baseline="0">
                <a:solidFill>
                  <a:schemeClr val="tx1"/>
                </a:solidFill>
              </a:defRPr>
            </a:lvl1pPr>
          </a:lstStyle>
          <a:p>
            <a:r>
              <a:rPr lang="en-US" dirty="0"/>
              <a:t>Sample Pie Chart – Click on Pie Chart to Revise</a:t>
            </a:r>
          </a:p>
        </p:txBody>
      </p:sp>
      <p:sp>
        <p:nvSpPr>
          <p:cNvPr id="8" name="Content Placeholder 7"/>
          <p:cNvSpPr>
            <a:spLocks noGrp="1"/>
          </p:cNvSpPr>
          <p:nvPr>
            <p:ph sz="quarter" idx="10" hasCustomPrompt="1"/>
          </p:nvPr>
        </p:nvSpPr>
        <p:spPr bwMode="auto">
          <a:xfrm>
            <a:off x="404392" y="2133605"/>
            <a:ext cx="15438754" cy="6091767"/>
          </a:xfrm>
        </p:spPr>
        <p:txBody>
          <a:bodyPr/>
          <a:lstStyle>
            <a:lvl1pPr marL="197583" indent="-197583">
              <a:lnSpc>
                <a:spcPct val="100000"/>
              </a:lnSpc>
              <a:buFont typeface="Arial"/>
              <a:buChar char="•"/>
              <a:defRPr sz="2133" baseline="0">
                <a:solidFill>
                  <a:schemeClr val="tx1"/>
                </a:solidFill>
              </a:defRPr>
            </a:lvl1pPr>
            <a:lvl2pPr>
              <a:lnSpc>
                <a:spcPct val="100000"/>
              </a:lnSpc>
              <a:defRPr>
                <a:solidFill>
                  <a:srgbClr val="4B4B4B"/>
                </a:solidFill>
              </a:defRPr>
            </a:lvl2pPr>
            <a:lvl3pPr>
              <a:lnSpc>
                <a:spcPct val="100000"/>
              </a:lnSpc>
              <a:defRPr>
                <a:solidFill>
                  <a:srgbClr val="4B4B4B"/>
                </a:solidFill>
              </a:defRPr>
            </a:lvl3pPr>
            <a:lvl4pPr>
              <a:lnSpc>
                <a:spcPct val="100000"/>
              </a:lnSpc>
              <a:defRPr>
                <a:solidFill>
                  <a:srgbClr val="4B4B4B"/>
                </a:solidFill>
              </a:defRPr>
            </a:lvl4pPr>
            <a:lvl5pPr>
              <a:lnSpc>
                <a:spcPct val="100000"/>
              </a:lnSpc>
              <a:defRPr>
                <a:solidFill>
                  <a:srgbClr val="4B4B4B"/>
                </a:solidFill>
              </a:defRPr>
            </a:lvl5pPr>
          </a:lstStyle>
          <a:p>
            <a:pPr lvl="0"/>
            <a:r>
              <a:rPr lang="en-US" dirty="0"/>
              <a:t>Click on chart icon to add chart</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
        <p:nvSpPr>
          <p:cNvPr id="6" name="Text Placeholder 9"/>
          <p:cNvSpPr>
            <a:spLocks noGrp="1"/>
          </p:cNvSpPr>
          <p:nvPr>
            <p:ph type="body" sz="quarter" idx="15" hasCustomPrompt="1"/>
          </p:nvPr>
        </p:nvSpPr>
        <p:spPr bwMode="auto">
          <a:xfrm>
            <a:off x="403579" y="1524003"/>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400" b="1" kern="1200" baseline="0" smtClean="0">
                <a:solidFill>
                  <a:schemeClr val="tx1"/>
                </a:solidFill>
                <a:latin typeface="+mn-lt"/>
                <a:ea typeface="+mn-ea"/>
                <a:cs typeface="+mn-cs"/>
              </a:defRPr>
            </a:lvl1pPr>
            <a:lvl2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57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578"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Tree>
    <p:extLst>
      <p:ext uri="{BB962C8B-B14F-4D97-AF65-F5344CB8AC3E}">
        <p14:creationId xmlns:p14="http://schemas.microsoft.com/office/powerpoint/2010/main" val="180967119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auto"/>
        <p:txBody>
          <a:bodyPr anchor="t"/>
          <a:lstStyle>
            <a:lvl1pPr>
              <a:lnSpc>
                <a:spcPct val="100000"/>
              </a:lnSpc>
              <a:defRPr baseline="0">
                <a:solidFill>
                  <a:schemeClr val="tx1"/>
                </a:solidFill>
              </a:defRPr>
            </a:lvl1pPr>
          </a:lstStyle>
          <a:p>
            <a:r>
              <a:rPr lang="en-US" dirty="0"/>
              <a:t>Comparison Layout – Headline Initial Caps Arial Bold 24pt</a:t>
            </a:r>
          </a:p>
        </p:txBody>
      </p:sp>
      <p:sp>
        <p:nvSpPr>
          <p:cNvPr id="3" name="Text Placeholder 2"/>
          <p:cNvSpPr>
            <a:spLocks noGrp="1"/>
          </p:cNvSpPr>
          <p:nvPr>
            <p:ph type="body" idx="1" hasCustomPrompt="1"/>
          </p:nvPr>
        </p:nvSpPr>
        <p:spPr bwMode="auto">
          <a:xfrm>
            <a:off x="403580" y="1524002"/>
            <a:ext cx="7317105" cy="507999"/>
          </a:xfrm>
          <a:noFill/>
        </p:spPr>
        <p:txBody>
          <a:bodyPr vert="horz" wrap="square" lIns="121935" tIns="60968" rIns="121935" bIns="60968" rtlCol="0">
            <a:noAutofit/>
          </a:bodyPr>
          <a:lstStyle>
            <a:lvl1pPr>
              <a:defRPr lang="en-US" sz="2400" b="1" dirty="0" smtClean="0">
                <a:solidFill>
                  <a:schemeClr val="tx1"/>
                </a:solidFill>
              </a:defRPr>
            </a:lvl1pPr>
          </a:lstStyle>
          <a:p>
            <a:pPr marL="0" lvl="0" indent="0" fontAlgn="base">
              <a:spcBef>
                <a:spcPts val="0"/>
              </a:spcBef>
              <a:spcAft>
                <a:spcPts val="0"/>
              </a:spcAft>
              <a:buNone/>
            </a:pPr>
            <a:r>
              <a:rPr lang="en-US" dirty="0"/>
              <a:t>Subhead Arial Bold 20pt</a:t>
            </a:r>
          </a:p>
        </p:txBody>
      </p:sp>
      <p:sp>
        <p:nvSpPr>
          <p:cNvPr id="11" name="Content Placeholder 10"/>
          <p:cNvSpPr>
            <a:spLocks noGrp="1"/>
          </p:cNvSpPr>
          <p:nvPr>
            <p:ph sz="quarter" idx="17" hasCustomPrompt="1"/>
          </p:nvPr>
        </p:nvSpPr>
        <p:spPr bwMode="auto">
          <a:xfrm>
            <a:off x="403580" y="2133605"/>
            <a:ext cx="7317105" cy="6091767"/>
          </a:xfrm>
          <a:noFill/>
          <a:ln w="19050">
            <a:noFill/>
          </a:ln>
        </p:spPr>
        <p:txBody>
          <a:bodyPr/>
          <a:lstStyle>
            <a:lvl1pPr marL="197583" indent="-197583">
              <a:lnSpc>
                <a:spcPct val="100000"/>
              </a:lnSpc>
              <a:buFont typeface="Arial"/>
              <a:buChar char="•"/>
              <a:defRPr b="0">
                <a:solidFill>
                  <a:schemeClr val="tx1"/>
                </a:solidFill>
              </a:defRPr>
            </a:lvl1pPr>
            <a:lvl2pPr>
              <a:lnSpc>
                <a:spcPct val="100000"/>
              </a:lnSpc>
              <a:defRPr b="0">
                <a:solidFill>
                  <a:schemeClr val="tx1"/>
                </a:solidFill>
              </a:defRPr>
            </a:lvl2pPr>
            <a:lvl3pPr>
              <a:lnSpc>
                <a:spcPct val="100000"/>
              </a:lnSpc>
              <a:defRPr b="0">
                <a:solidFill>
                  <a:schemeClr val="tx1"/>
                </a:solidFill>
              </a:defRPr>
            </a:lvl3pPr>
            <a:lvl4pPr>
              <a:lnSpc>
                <a:spcPct val="100000"/>
              </a:lnSpc>
              <a:defRPr b="0">
                <a:solidFill>
                  <a:schemeClr val="tx1"/>
                </a:solidFill>
              </a:defRPr>
            </a:lvl4pPr>
            <a:lvl5pPr>
              <a:lnSpc>
                <a:spcPct val="100000"/>
              </a:lnSpc>
              <a:defRPr b="0">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
        <p:nvSpPr>
          <p:cNvPr id="5" name="Text Placeholder 4"/>
          <p:cNvSpPr>
            <a:spLocks noGrp="1"/>
          </p:cNvSpPr>
          <p:nvPr>
            <p:ph type="body" sz="quarter" idx="3" hasCustomPrompt="1"/>
          </p:nvPr>
        </p:nvSpPr>
        <p:spPr bwMode="auto">
          <a:xfrm>
            <a:off x="8535320" y="1524002"/>
            <a:ext cx="7306689" cy="507999"/>
          </a:xfrm>
          <a:noFill/>
        </p:spPr>
        <p:txBody>
          <a:bodyPr vert="horz" wrap="square" lIns="121935" tIns="60968" rIns="121935" bIns="60968" rtlCol="0">
            <a:noAutofit/>
          </a:bodyPr>
          <a:lstStyle>
            <a:lvl1pPr>
              <a:defRPr lang="en-US" sz="2400" b="1" dirty="0" smtClean="0">
                <a:solidFill>
                  <a:schemeClr val="tx1"/>
                </a:solidFill>
              </a:defRPr>
            </a:lvl1pPr>
          </a:lstStyle>
          <a:p>
            <a:pPr marL="0" lvl="0" indent="0" fontAlgn="base">
              <a:spcBef>
                <a:spcPts val="0"/>
              </a:spcBef>
              <a:spcAft>
                <a:spcPts val="0"/>
              </a:spcAft>
              <a:buNone/>
            </a:pPr>
            <a:r>
              <a:rPr lang="en-US" dirty="0"/>
              <a:t>Subhead Arial Bold 20pt</a:t>
            </a:r>
          </a:p>
        </p:txBody>
      </p:sp>
      <p:sp>
        <p:nvSpPr>
          <p:cNvPr id="9"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marR="0" indent="0" algn="l" defTabSz="1083882" rtl="0" eaLnBrk="1" fontAlgn="auto" latinLnBrk="0" hangingPunct="1">
              <a:lnSpc>
                <a:spcPct val="90000"/>
              </a:lnSpc>
              <a:spcBef>
                <a:spcPts val="237"/>
              </a:spcBef>
              <a:spcAft>
                <a:spcPts val="0"/>
              </a:spcAft>
              <a:buClrTx/>
              <a:buSzTx/>
              <a:buFont typeface="Arial" pitchFamily="34" charset="0"/>
              <a:buNone/>
              <a:tabLst/>
              <a:defRPr sz="978">
                <a:solidFill>
                  <a:schemeClr val="tx1"/>
                </a:solidFill>
                <a:latin typeface="+mn-lt"/>
                <a:cs typeface="Arial" pitchFamily="34" charset="0"/>
              </a:defRPr>
            </a:lvl1pPr>
          </a:lstStyle>
          <a:p>
            <a:pPr marL="0" marR="0" lvl="0" indent="0" algn="l" defTabSz="1083882" rtl="0" eaLnBrk="1" fontAlgn="auto" latinLnBrk="0" hangingPunct="1">
              <a:lnSpc>
                <a:spcPct val="90000"/>
              </a:lnSpc>
              <a:spcBef>
                <a:spcPts val="237"/>
              </a:spcBef>
              <a:spcAft>
                <a:spcPts val="0"/>
              </a:spcAft>
              <a:buClrTx/>
              <a:buSzTx/>
              <a:buFont typeface="Arial" pitchFamily="34" charset="0"/>
              <a:buNone/>
              <a:tabLst/>
              <a:defRPr/>
            </a:pPr>
            <a:r>
              <a:rPr lang="en-US" dirty="0"/>
              <a:t>Source placeholder; Arial 8pt. Publication Names are Italicized</a:t>
            </a:r>
          </a:p>
        </p:txBody>
      </p:sp>
      <p:sp>
        <p:nvSpPr>
          <p:cNvPr id="8" name="Content Placeholder 10"/>
          <p:cNvSpPr>
            <a:spLocks noGrp="1"/>
          </p:cNvSpPr>
          <p:nvPr>
            <p:ph sz="quarter" idx="18" hasCustomPrompt="1"/>
          </p:nvPr>
        </p:nvSpPr>
        <p:spPr bwMode="auto">
          <a:xfrm>
            <a:off x="8524904" y="2133605"/>
            <a:ext cx="7317105" cy="6091767"/>
          </a:xfrm>
          <a:noFill/>
          <a:ln w="19050">
            <a:noFill/>
          </a:ln>
        </p:spPr>
        <p:txBody>
          <a:bodyPr/>
          <a:lstStyle>
            <a:lvl1pPr marL="197583" indent="-197583">
              <a:lnSpc>
                <a:spcPct val="100000"/>
              </a:lnSpc>
              <a:buFont typeface="Arial"/>
              <a:buChar char="•"/>
              <a:defRPr b="0">
                <a:solidFill>
                  <a:schemeClr val="tx1"/>
                </a:solidFill>
              </a:defRPr>
            </a:lvl1pPr>
            <a:lvl2pPr>
              <a:lnSpc>
                <a:spcPct val="100000"/>
              </a:lnSpc>
              <a:defRPr b="0">
                <a:solidFill>
                  <a:schemeClr val="tx1"/>
                </a:solidFill>
              </a:defRPr>
            </a:lvl2pPr>
            <a:lvl3pPr>
              <a:lnSpc>
                <a:spcPct val="100000"/>
              </a:lnSpc>
              <a:defRPr b="0">
                <a:solidFill>
                  <a:schemeClr val="tx1"/>
                </a:solidFill>
              </a:defRPr>
            </a:lvl3pPr>
            <a:lvl4pPr>
              <a:lnSpc>
                <a:spcPct val="100000"/>
              </a:lnSpc>
              <a:defRPr b="0">
                <a:solidFill>
                  <a:schemeClr val="tx1"/>
                </a:solidFill>
              </a:defRPr>
            </a:lvl4pPr>
            <a:lvl5pPr>
              <a:lnSpc>
                <a:spcPct val="100000"/>
              </a:lnSpc>
              <a:defRPr b="0">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266705107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Box">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auto"/>
        <p:txBody>
          <a:bodyPr anchor="t"/>
          <a:lstStyle>
            <a:lvl1pPr>
              <a:lnSpc>
                <a:spcPct val="100000"/>
              </a:lnSpc>
              <a:defRPr baseline="0">
                <a:solidFill>
                  <a:schemeClr val="tx1"/>
                </a:solidFill>
              </a:defRPr>
            </a:lvl1pPr>
          </a:lstStyle>
          <a:p>
            <a:r>
              <a:rPr lang="en-US" dirty="0"/>
              <a:t>Comparison Box Layout</a:t>
            </a:r>
          </a:p>
        </p:txBody>
      </p:sp>
      <p:sp>
        <p:nvSpPr>
          <p:cNvPr id="3" name="Text Placeholder 2"/>
          <p:cNvSpPr>
            <a:spLocks noGrp="1"/>
          </p:cNvSpPr>
          <p:nvPr>
            <p:ph type="body" idx="1" hasCustomPrompt="1"/>
          </p:nvPr>
        </p:nvSpPr>
        <p:spPr bwMode="gray">
          <a:xfrm>
            <a:off x="403580" y="1513420"/>
            <a:ext cx="7317105" cy="620185"/>
          </a:xfrm>
          <a:solidFill>
            <a:schemeClr val="tx1"/>
          </a:solidFill>
          <a:ln w="19050">
            <a:solidFill>
              <a:schemeClr val="tx1"/>
            </a:solidFill>
          </a:ln>
        </p:spPr>
        <p:txBody>
          <a:bodyPr lIns="195096" rIns="195096" anchor="ctr">
            <a:noAutofit/>
          </a:bodyPr>
          <a:lstStyle>
            <a:lvl1pPr marL="0" indent="0" algn="l">
              <a:lnSpc>
                <a:spcPct val="100000"/>
              </a:lnSpc>
              <a:spcBef>
                <a:spcPts val="0"/>
              </a:spcBef>
              <a:buNone/>
              <a:defRPr sz="2400" b="1" baseline="0">
                <a:solidFill>
                  <a:schemeClr val="bg1"/>
                </a:solidFill>
              </a:defRPr>
            </a:lvl1pPr>
            <a:lvl2pPr marL="541941" indent="0">
              <a:buNone/>
              <a:defRPr sz="2400" b="1"/>
            </a:lvl2pPr>
            <a:lvl3pPr marL="1083882" indent="0">
              <a:buNone/>
              <a:defRPr sz="2133" b="1"/>
            </a:lvl3pPr>
            <a:lvl4pPr marL="1625824" indent="0">
              <a:buNone/>
              <a:defRPr sz="1867" b="1"/>
            </a:lvl4pPr>
            <a:lvl5pPr marL="2167765" indent="0">
              <a:buNone/>
              <a:defRPr sz="1867" b="1"/>
            </a:lvl5pPr>
            <a:lvl6pPr marL="2709706" indent="0">
              <a:buNone/>
              <a:defRPr sz="1867" b="1"/>
            </a:lvl6pPr>
            <a:lvl7pPr marL="3251647" indent="0">
              <a:buNone/>
              <a:defRPr sz="1867" b="1"/>
            </a:lvl7pPr>
            <a:lvl8pPr marL="3793588" indent="0">
              <a:buNone/>
              <a:defRPr sz="1867" b="1"/>
            </a:lvl8pPr>
            <a:lvl9pPr marL="4335530" indent="0">
              <a:buNone/>
              <a:defRPr sz="1867" b="1"/>
            </a:lvl9pPr>
          </a:lstStyle>
          <a:p>
            <a:pPr lvl="0"/>
            <a:r>
              <a:rPr lang="en-US" dirty="0"/>
              <a:t>Header Box Arial Bold 20pt</a:t>
            </a:r>
          </a:p>
        </p:txBody>
      </p:sp>
      <p:sp>
        <p:nvSpPr>
          <p:cNvPr id="11" name="Content Placeholder 10"/>
          <p:cNvSpPr>
            <a:spLocks noGrp="1"/>
          </p:cNvSpPr>
          <p:nvPr>
            <p:ph sz="quarter" idx="17" hasCustomPrompt="1"/>
          </p:nvPr>
        </p:nvSpPr>
        <p:spPr bwMode="auto">
          <a:xfrm>
            <a:off x="403580" y="2133600"/>
            <a:ext cx="7317105" cy="6091768"/>
          </a:xfrm>
          <a:ln w="19050">
            <a:solidFill>
              <a:schemeClr val="tx1"/>
            </a:solidFill>
          </a:ln>
        </p:spPr>
        <p:txBody>
          <a:bodyPr tIns="60968"/>
          <a:lstStyle>
            <a:lvl1pPr marL="197583" indent="-197583">
              <a:lnSpc>
                <a:spcPct val="100000"/>
              </a:lnSpc>
              <a:buFont typeface="Arial"/>
              <a:buChar char="•"/>
              <a:defRPr baseline="0">
                <a:solidFill>
                  <a:schemeClr val="tx1"/>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Text is sentence style, no periods</a:t>
            </a:r>
          </a:p>
        </p:txBody>
      </p:sp>
      <p:sp>
        <p:nvSpPr>
          <p:cNvPr id="5" name="Text Placeholder 4"/>
          <p:cNvSpPr>
            <a:spLocks noGrp="1"/>
          </p:cNvSpPr>
          <p:nvPr>
            <p:ph type="body" sz="quarter" idx="3" hasCustomPrompt="1"/>
          </p:nvPr>
        </p:nvSpPr>
        <p:spPr bwMode="gray">
          <a:xfrm>
            <a:off x="8535320" y="1513420"/>
            <a:ext cx="7306689" cy="620185"/>
          </a:xfrm>
          <a:solidFill>
            <a:schemeClr val="tx1"/>
          </a:solidFill>
          <a:ln w="19050">
            <a:solidFill>
              <a:schemeClr val="tx1"/>
            </a:solidFill>
          </a:ln>
        </p:spPr>
        <p:txBody>
          <a:bodyPr lIns="195096" rIns="195096" anchor="ctr">
            <a:noAutofit/>
          </a:bodyPr>
          <a:lstStyle>
            <a:lvl1pPr marL="0" indent="0" algn="l">
              <a:lnSpc>
                <a:spcPct val="100000"/>
              </a:lnSpc>
              <a:spcBef>
                <a:spcPts val="0"/>
              </a:spcBef>
              <a:buNone/>
              <a:defRPr sz="2400" b="1">
                <a:solidFill>
                  <a:schemeClr val="bg1"/>
                </a:solidFill>
              </a:defRPr>
            </a:lvl1pPr>
            <a:lvl2pPr marL="541941" indent="0">
              <a:buNone/>
              <a:defRPr sz="2400" b="1"/>
            </a:lvl2pPr>
            <a:lvl3pPr marL="1083882" indent="0">
              <a:buNone/>
              <a:defRPr sz="2133" b="1"/>
            </a:lvl3pPr>
            <a:lvl4pPr marL="1625824" indent="0">
              <a:buNone/>
              <a:defRPr sz="1867" b="1"/>
            </a:lvl4pPr>
            <a:lvl5pPr marL="2167765" indent="0">
              <a:buNone/>
              <a:defRPr sz="1867" b="1"/>
            </a:lvl5pPr>
            <a:lvl6pPr marL="2709706" indent="0">
              <a:buNone/>
              <a:defRPr sz="1867" b="1"/>
            </a:lvl6pPr>
            <a:lvl7pPr marL="3251647" indent="0">
              <a:buNone/>
              <a:defRPr sz="1867" b="1"/>
            </a:lvl7pPr>
            <a:lvl8pPr marL="3793588" indent="0">
              <a:buNone/>
              <a:defRPr sz="1867" b="1"/>
            </a:lvl8pPr>
            <a:lvl9pPr marL="4335530" indent="0">
              <a:buNone/>
              <a:defRPr sz="1867" b="1"/>
            </a:lvl9pPr>
          </a:lstStyle>
          <a:p>
            <a:pPr lvl="0"/>
            <a:r>
              <a:rPr lang="en-US" dirty="0"/>
              <a:t>Header Box Arial Bold 20pt</a:t>
            </a:r>
          </a:p>
        </p:txBody>
      </p:sp>
      <p:sp>
        <p:nvSpPr>
          <p:cNvPr id="12" name="Content Placeholder 10"/>
          <p:cNvSpPr>
            <a:spLocks noGrp="1"/>
          </p:cNvSpPr>
          <p:nvPr>
            <p:ph sz="quarter" idx="18" hasCustomPrompt="1"/>
          </p:nvPr>
        </p:nvSpPr>
        <p:spPr bwMode="auto">
          <a:xfrm>
            <a:off x="8535320" y="2133600"/>
            <a:ext cx="7306689" cy="6091768"/>
          </a:xfrm>
          <a:ln w="19050">
            <a:solidFill>
              <a:schemeClr val="tx1"/>
            </a:solidFill>
          </a:ln>
        </p:spPr>
        <p:txBody>
          <a:bodyPr tIns="60968"/>
          <a:lstStyle>
            <a:lvl1pPr marL="197583" indent="-197583">
              <a:lnSpc>
                <a:spcPct val="100000"/>
              </a:lnSpc>
              <a:buFont typeface="Arial"/>
              <a:buChar char="•"/>
              <a:defRPr>
                <a:solidFill>
                  <a:schemeClr val="tx1"/>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Text is sentence style, no periods</a:t>
            </a:r>
          </a:p>
        </p:txBody>
      </p:sp>
      <p:sp>
        <p:nvSpPr>
          <p:cNvPr id="8" name="Text Placeholder 12"/>
          <p:cNvSpPr>
            <a:spLocks noGrp="1"/>
          </p:cNvSpPr>
          <p:nvPr>
            <p:ph type="body" sz="quarter" idx="16" hasCustomPrompt="1"/>
          </p:nvPr>
        </p:nvSpPr>
        <p:spPr bwMode="auto">
          <a:xfrm>
            <a:off x="404389" y="8233664"/>
            <a:ext cx="15443200"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baseline="0">
                <a:solidFill>
                  <a:schemeClr val="tx1"/>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4227430132"/>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N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a:solidFill>
                  <a:schemeClr val="tx1"/>
                </a:solidFill>
              </a:defRPr>
            </a:lvl1pPr>
          </a:lstStyle>
          <a:p>
            <a:r>
              <a:rPr lang="en-US" dirty="0"/>
              <a:t>Click to Edit Master Title Style</a:t>
            </a:r>
          </a:p>
        </p:txBody>
      </p:sp>
      <p:sp>
        <p:nvSpPr>
          <p:cNvPr id="5" name="Text Placeholder 9"/>
          <p:cNvSpPr>
            <a:spLocks noGrp="1"/>
          </p:cNvSpPr>
          <p:nvPr>
            <p:ph type="body" sz="quarter" idx="15" hasCustomPrompt="1"/>
          </p:nvPr>
        </p:nvSpPr>
        <p:spPr bwMode="auto">
          <a:xfrm>
            <a:off x="404390" y="1524003"/>
            <a:ext cx="15437618" cy="492443"/>
          </a:xfrm>
          <a:prstGeom prst="rect">
            <a:avLst/>
          </a:prstGeom>
          <a:noFill/>
        </p:spPr>
        <p:txBody>
          <a:bodyPr vert="horz" wrap="square" lIns="121935" tIns="60968" rIns="121935" bIns="60968" rtlCol="0">
            <a:noAutofit/>
          </a:bodyPr>
          <a:lstStyle>
            <a:lvl1pPr>
              <a:defRPr lang="en-US" sz="2400" b="1" dirty="0">
                <a:solidFill>
                  <a:schemeClr val="tx1"/>
                </a:solidFill>
              </a:defRPr>
            </a:lvl1pPr>
          </a:lstStyle>
          <a:p>
            <a:pPr marL="0" lvl="0" indent="0" fontAlgn="base">
              <a:spcBef>
                <a:spcPts val="0"/>
              </a:spcBef>
              <a:spcAft>
                <a:spcPts val="0"/>
              </a:spcAft>
              <a:buNone/>
            </a:pPr>
            <a:r>
              <a:rPr lang="en-US" dirty="0"/>
              <a:t>Click to Edit Subtitle</a:t>
            </a:r>
          </a:p>
        </p:txBody>
      </p:sp>
      <p:sp>
        <p:nvSpPr>
          <p:cNvPr id="8" name="Text Placeholder 12"/>
          <p:cNvSpPr>
            <a:spLocks noGrp="1"/>
          </p:cNvSpPr>
          <p:nvPr>
            <p:ph type="body" sz="quarter" idx="16" hasCustomPrompt="1"/>
          </p:nvPr>
        </p:nvSpPr>
        <p:spPr bwMode="auto">
          <a:xfrm>
            <a:off x="404389" y="8225365"/>
            <a:ext cx="15437618" cy="402336"/>
          </a:xfrm>
          <a:prstGeom prst="rect">
            <a:avLst/>
          </a:prstGeom>
        </p:spPr>
        <p:txBody>
          <a:bodyPr wrap="square" lIns="121935" tIns="60968" rIns="121935" bIns="60968" anchor="b" anchorCtr="0">
            <a:noAutofit/>
          </a:bodyPr>
          <a:lstStyle>
            <a:lvl1pPr marL="0" indent="0">
              <a:lnSpc>
                <a:spcPct val="90000"/>
              </a:lnSpc>
              <a:spcBef>
                <a:spcPts val="237"/>
              </a:spcBef>
              <a:buNone/>
              <a:defRPr sz="978">
                <a:solidFill>
                  <a:schemeClr val="tx1"/>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2692090391"/>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517420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sclosure">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498818" y="1298653"/>
            <a:ext cx="1625601" cy="1219200"/>
          </a:xfrm>
          <a:prstGeom prst="rect">
            <a:avLst/>
          </a:prstGeom>
          <a:noFill/>
        </p:spPr>
        <p:txBody>
          <a:bodyPr wrap="none" lIns="108387" tIns="54194" rIns="108387" bIns="54194" rtlCol="0">
            <a:noAutofit/>
          </a:bodyPr>
          <a:lstStyle/>
          <a:p>
            <a:pPr>
              <a:lnSpc>
                <a:spcPct val="90000"/>
              </a:lnSpc>
            </a:pPr>
            <a:endParaRPr lang="en-US" sz="3289" dirty="0">
              <a:solidFill>
                <a:schemeClr val="tx1"/>
              </a:solidFill>
            </a:endParaRPr>
          </a:p>
        </p:txBody>
      </p:sp>
      <p:sp>
        <p:nvSpPr>
          <p:cNvPr id="7" name="Title 1"/>
          <p:cNvSpPr>
            <a:spLocks noGrp="1"/>
          </p:cNvSpPr>
          <p:nvPr>
            <p:ph type="title" hasCustomPrompt="1"/>
          </p:nvPr>
        </p:nvSpPr>
        <p:spPr bwMode="auto">
          <a:xfrm>
            <a:off x="406401" y="611720"/>
            <a:ext cx="15443200" cy="607483"/>
          </a:xfrm>
        </p:spPr>
        <p:txBody>
          <a:bodyPr anchor="t"/>
          <a:lstStyle>
            <a:lvl1pPr>
              <a:lnSpc>
                <a:spcPct val="100000"/>
              </a:lnSpc>
              <a:defRPr b="1" i="0" baseline="0">
                <a:solidFill>
                  <a:schemeClr val="tx1"/>
                </a:solidFill>
                <a:latin typeface="Arial"/>
                <a:cs typeface="Arial"/>
              </a:defRPr>
            </a:lvl1pPr>
          </a:lstStyle>
          <a:p>
            <a:r>
              <a:rPr lang="en-US" dirty="0"/>
              <a:t>Click to Add Disclosure Headline Arial Bold 24pt</a:t>
            </a:r>
          </a:p>
        </p:txBody>
      </p:sp>
      <p:sp>
        <p:nvSpPr>
          <p:cNvPr id="9" name="Content Placeholder 3"/>
          <p:cNvSpPr>
            <a:spLocks noGrp="1"/>
          </p:cNvSpPr>
          <p:nvPr>
            <p:ph sz="quarter" idx="10" hasCustomPrompt="1"/>
          </p:nvPr>
        </p:nvSpPr>
        <p:spPr>
          <a:xfrm>
            <a:off x="406401" y="1524000"/>
            <a:ext cx="15443200" cy="6936432"/>
          </a:xfrm>
        </p:spPr>
        <p:txBody>
          <a:bodyPr/>
          <a:lstStyle>
            <a:lvl1pPr>
              <a:defRPr sz="1422">
                <a:solidFill>
                  <a:schemeClr val="tx1"/>
                </a:solidFill>
              </a:defRPr>
            </a:lvl1pPr>
            <a:lvl2pPr>
              <a:defRPr sz="1422"/>
            </a:lvl2pPr>
            <a:lvl3pPr>
              <a:defRPr sz="1422"/>
            </a:lvl3pPr>
            <a:lvl4pPr>
              <a:defRPr sz="1333"/>
            </a:lvl4pPr>
            <a:lvl5pPr>
              <a:defRPr sz="1244"/>
            </a:lvl5pPr>
          </a:lstStyle>
          <a:p>
            <a:pPr lvl="0"/>
            <a:r>
              <a:rPr lang="en-US" dirty="0"/>
              <a:t>Click to add disclosure copy Arial 12pt</a:t>
            </a:r>
            <a:endParaRPr lang="en-GB" dirty="0"/>
          </a:p>
        </p:txBody>
      </p:sp>
    </p:spTree>
    <p:extLst>
      <p:ext uri="{BB962C8B-B14F-4D97-AF65-F5344CB8AC3E}">
        <p14:creationId xmlns:p14="http://schemas.microsoft.com/office/powerpoint/2010/main" val="28467119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9048"/>
            <a:ext cx="13941961" cy="8675368"/>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3" name="Text Placeholder 2"/>
          <p:cNvSpPr>
            <a:spLocks noGrp="1"/>
          </p:cNvSpPr>
          <p:nvPr>
            <p:ph type="body" idx="1" hasCustomPrompt="1"/>
          </p:nvPr>
        </p:nvSpPr>
        <p:spPr bwMode="auto">
          <a:xfrm>
            <a:off x="812800" y="2895259"/>
            <a:ext cx="12310891" cy="5299285"/>
          </a:xfrm>
        </p:spPr>
        <p:txBody>
          <a:bodyPr anchor="t"/>
          <a:lstStyle>
            <a:lvl1pPr marL="0" indent="0">
              <a:lnSpc>
                <a:spcPct val="100000"/>
              </a:lnSpc>
              <a:spcBef>
                <a:spcPts val="1600"/>
              </a:spcBef>
              <a:buNone/>
              <a:defRPr sz="2700">
                <a:solidFill>
                  <a:srgbClr val="FFFFFF"/>
                </a:solidFill>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en-US" dirty="0"/>
              <a:t>Subtext goes here Arial 20pt</a:t>
            </a:r>
          </a:p>
        </p:txBody>
      </p:sp>
      <p:sp>
        <p:nvSpPr>
          <p:cNvPr id="7" name="Title 6"/>
          <p:cNvSpPr>
            <a:spLocks noGrp="1"/>
          </p:cNvSpPr>
          <p:nvPr>
            <p:ph type="title" hasCustomPrompt="1"/>
          </p:nvPr>
        </p:nvSpPr>
        <p:spPr bwMode="auto">
          <a:xfrm>
            <a:off x="403578" y="1524000"/>
            <a:ext cx="13129334" cy="609600"/>
          </a:xfrm>
        </p:spPr>
        <p:txBody>
          <a:bodyPr/>
          <a:lstStyle>
            <a:lvl1pPr>
              <a:defRPr>
                <a:solidFill>
                  <a:srgbClr val="FFFFFF"/>
                </a:solidFill>
              </a:defRPr>
            </a:lvl1pPr>
          </a:lstStyle>
          <a:p>
            <a:r>
              <a:rPr lang="en-US" dirty="0"/>
              <a:t>Optional Divider 2 Title Goes Here</a:t>
            </a:r>
          </a:p>
        </p:txBody>
      </p:sp>
      <p:sp>
        <p:nvSpPr>
          <p:cNvPr id="5" name="Rectangle 4"/>
          <p:cNvSpPr/>
          <p:nvPr/>
        </p:nvSpPr>
        <p:spPr>
          <a:xfrm>
            <a:off x="1" y="8656320"/>
            <a:ext cx="16256000" cy="48768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latin typeface="+mj-lt"/>
            </a:endParaRPr>
          </a:p>
        </p:txBody>
      </p:sp>
      <p:sp>
        <p:nvSpPr>
          <p:cNvPr id="6" name="Rectangle 50"/>
          <p:cNvSpPr>
            <a:spLocks noChangeArrowheads="1"/>
          </p:cNvSpPr>
          <p:nvPr/>
        </p:nvSpPr>
        <p:spPr bwMode="auto">
          <a:xfrm>
            <a:off x="1215233" y="8763387"/>
            <a:ext cx="11304500" cy="287259"/>
          </a:xfrm>
          <a:prstGeom prst="rect">
            <a:avLst/>
          </a:prstGeom>
          <a:noFill/>
          <a:ln w="12700" algn="ctr">
            <a:noFill/>
            <a:miter lim="800000"/>
            <a:headEnd/>
            <a:tailEnd/>
          </a:ln>
          <a:effectLst/>
        </p:spPr>
        <p:txBody>
          <a:bodyPr wrap="square" lIns="121935" tIns="60968" rIns="121935" bIns="60968" anchor="ctr">
            <a:spAutoFit/>
          </a:bodyPr>
          <a:lstStyle/>
          <a:p>
            <a:pPr eaLnBrk="0" hangingPunct="0">
              <a:lnSpc>
                <a:spcPct val="95000"/>
              </a:lnSpc>
              <a:defRPr/>
            </a:pPr>
            <a:r>
              <a:rPr lang="en-GB" sz="1100" i="1" dirty="0">
                <a:solidFill>
                  <a:srgbClr val="FFFFFF"/>
                </a:solidFill>
                <a:latin typeface="+mj-lt"/>
              </a:rPr>
              <a:t>Information Classification: Confidential</a:t>
            </a:r>
          </a:p>
        </p:txBody>
      </p:sp>
      <p:sp>
        <p:nvSpPr>
          <p:cNvPr id="8" name="TextBox 7"/>
          <p:cNvSpPr txBox="1"/>
          <p:nvPr/>
        </p:nvSpPr>
        <p:spPr bwMode="auto">
          <a:xfrm>
            <a:off x="402442" y="8675368"/>
            <a:ext cx="731711" cy="463296"/>
          </a:xfrm>
          <a:prstGeom prst="rect">
            <a:avLst/>
          </a:prstGeom>
          <a:ln/>
        </p:spPr>
        <p:txBody>
          <a:bodyPr wrap="none" lIns="121935" tIns="60968" rIns="121935" bIns="60968"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mtClean="0">
                <a:solidFill>
                  <a:schemeClr val="bg1"/>
                </a:solidFill>
              </a:rPr>
              <a:pPr lvl="0">
                <a:lnSpc>
                  <a:spcPct val="95000"/>
                </a:lnSpc>
                <a:spcBef>
                  <a:spcPts val="0"/>
                </a:spcBef>
                <a:spcAft>
                  <a:spcPts val="0"/>
                </a:spcAft>
              </a:pPr>
              <a:t>‹#›</a:t>
            </a:fld>
            <a:endParaRPr lang="en-US" dirty="0">
              <a:solidFill>
                <a:schemeClr val="bg1"/>
              </a:solidFill>
            </a:endParaRPr>
          </a:p>
        </p:txBody>
      </p:sp>
      <p:grpSp>
        <p:nvGrpSpPr>
          <p:cNvPr id="12" name="Group 11"/>
          <p:cNvGrpSpPr/>
          <p:nvPr/>
        </p:nvGrpSpPr>
        <p:grpSpPr>
          <a:xfrm>
            <a:off x="13941962" y="8765598"/>
            <a:ext cx="1838243" cy="269127"/>
            <a:chOff x="7546030" y="6858000"/>
            <a:chExt cx="1378323" cy="201845"/>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72400" y="6895042"/>
              <a:ext cx="1151953" cy="127760"/>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5416569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3">
    <p:bg bwMode="gray">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0" y="0"/>
            <a:ext cx="1761067" cy="9138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lvl="0" algn="ctr">
              <a:lnSpc>
                <a:spcPct val="90000"/>
              </a:lnSpc>
            </a:pPr>
            <a:endParaRPr lang="en-US" b="1" dirty="0">
              <a:latin typeface="+mj-lt"/>
            </a:endParaRPr>
          </a:p>
        </p:txBody>
      </p:sp>
      <p:sp>
        <p:nvSpPr>
          <p:cNvPr id="14" name="Rectangle 13"/>
          <p:cNvSpPr/>
          <p:nvPr/>
        </p:nvSpPr>
        <p:spPr>
          <a:xfrm>
            <a:off x="1761066" y="0"/>
            <a:ext cx="162560" cy="9138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lvl="0" algn="ctr">
              <a:lnSpc>
                <a:spcPct val="90000"/>
              </a:lnSpc>
            </a:pPr>
            <a:endParaRPr lang="en-US" b="1" dirty="0">
              <a:latin typeface="+mj-lt"/>
            </a:endParaRPr>
          </a:p>
        </p:txBody>
      </p:sp>
      <p:sp>
        <p:nvSpPr>
          <p:cNvPr id="3" name="Text Placeholder 2"/>
          <p:cNvSpPr>
            <a:spLocks noGrp="1"/>
          </p:cNvSpPr>
          <p:nvPr>
            <p:ph type="body" idx="1" hasCustomPrompt="1"/>
          </p:nvPr>
        </p:nvSpPr>
        <p:spPr bwMode="auto">
          <a:xfrm>
            <a:off x="2848761" y="2926082"/>
            <a:ext cx="13000840" cy="5299285"/>
          </a:xfrm>
        </p:spPr>
        <p:txBody>
          <a:bodyPr anchor="t"/>
          <a:lstStyle>
            <a:lvl1pPr marL="0" indent="0">
              <a:lnSpc>
                <a:spcPct val="100000"/>
              </a:lnSpc>
              <a:spcBef>
                <a:spcPts val="1600"/>
              </a:spcBef>
              <a:buNone/>
              <a:defRPr sz="2700" baseline="0">
                <a:solidFill>
                  <a:srgbClr val="FFFFFF"/>
                </a:solidFill>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en-US" dirty="0"/>
              <a:t>Subtext goes here Arial 20pt</a:t>
            </a:r>
          </a:p>
        </p:txBody>
      </p:sp>
      <p:sp>
        <p:nvSpPr>
          <p:cNvPr id="7" name="Title 6"/>
          <p:cNvSpPr>
            <a:spLocks noGrp="1"/>
          </p:cNvSpPr>
          <p:nvPr>
            <p:ph type="title" hasCustomPrompt="1"/>
          </p:nvPr>
        </p:nvSpPr>
        <p:spPr bwMode="auto">
          <a:xfrm>
            <a:off x="2438401" y="1524000"/>
            <a:ext cx="13411201" cy="609600"/>
          </a:xfrm>
        </p:spPr>
        <p:txBody>
          <a:bodyPr/>
          <a:lstStyle>
            <a:lvl1pPr>
              <a:defRPr baseline="0">
                <a:solidFill>
                  <a:srgbClr val="FFFFFF"/>
                </a:solidFill>
              </a:defRPr>
            </a:lvl1pPr>
          </a:lstStyle>
          <a:p>
            <a:r>
              <a:rPr lang="en-US" dirty="0"/>
              <a:t>Optional Divider 3 Title Goes Here</a:t>
            </a:r>
          </a:p>
        </p:txBody>
      </p:sp>
      <p:sp>
        <p:nvSpPr>
          <p:cNvPr id="5" name="Rectangle 4"/>
          <p:cNvSpPr/>
          <p:nvPr/>
        </p:nvSpPr>
        <p:spPr>
          <a:xfrm>
            <a:off x="1" y="8656320"/>
            <a:ext cx="16256000" cy="48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5" tIns="60968" rIns="121935" bIns="60968" numCol="1" spcCol="0" rtlCol="0" fromWordArt="0" anchor="ctr" anchorCtr="0" forceAA="0" compatLnSpc="1">
            <a:prstTxWarp prst="textNoShape">
              <a:avLst/>
            </a:prstTxWarp>
            <a:noAutofit/>
          </a:bodyPr>
          <a:lstStyle/>
          <a:p>
            <a:pPr algn="ctr">
              <a:lnSpc>
                <a:spcPct val="90000"/>
              </a:lnSpc>
            </a:pPr>
            <a:endParaRPr lang="en-US" b="1" dirty="0">
              <a:latin typeface="+mj-lt"/>
            </a:endParaRPr>
          </a:p>
        </p:txBody>
      </p:sp>
      <p:sp>
        <p:nvSpPr>
          <p:cNvPr id="6" name="Rectangle 50"/>
          <p:cNvSpPr>
            <a:spLocks noChangeArrowheads="1"/>
          </p:cNvSpPr>
          <p:nvPr/>
        </p:nvSpPr>
        <p:spPr bwMode="auto">
          <a:xfrm>
            <a:off x="1215233" y="8763387"/>
            <a:ext cx="11304500" cy="287259"/>
          </a:xfrm>
          <a:prstGeom prst="rect">
            <a:avLst/>
          </a:prstGeom>
          <a:noFill/>
          <a:ln w="12700" algn="ctr">
            <a:noFill/>
            <a:miter lim="800000"/>
            <a:headEnd/>
            <a:tailEnd/>
          </a:ln>
          <a:effectLst/>
        </p:spPr>
        <p:txBody>
          <a:bodyPr wrap="square" lIns="121935" tIns="60968" rIns="121935" bIns="60968" anchor="ctr">
            <a:spAutoFit/>
          </a:bodyPr>
          <a:lstStyle/>
          <a:p>
            <a:pPr eaLnBrk="0" hangingPunct="0">
              <a:lnSpc>
                <a:spcPct val="95000"/>
              </a:lnSpc>
              <a:defRPr/>
            </a:pPr>
            <a:r>
              <a:rPr lang="en-GB" sz="1100" i="1" dirty="0">
                <a:solidFill>
                  <a:srgbClr val="FFFFFF"/>
                </a:solidFill>
                <a:latin typeface="+mj-lt"/>
              </a:rPr>
              <a:t>Information Classification: Confidential</a:t>
            </a:r>
          </a:p>
        </p:txBody>
      </p:sp>
      <p:sp>
        <p:nvSpPr>
          <p:cNvPr id="8" name="TextBox 7"/>
          <p:cNvSpPr txBox="1"/>
          <p:nvPr/>
        </p:nvSpPr>
        <p:spPr bwMode="auto">
          <a:xfrm>
            <a:off x="402442" y="8675368"/>
            <a:ext cx="731711" cy="463296"/>
          </a:xfrm>
          <a:prstGeom prst="rect">
            <a:avLst/>
          </a:prstGeom>
          <a:ln/>
        </p:spPr>
        <p:txBody>
          <a:bodyPr wrap="none" lIns="121935" tIns="60968" rIns="121935" bIns="60968"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mtClean="0">
                <a:solidFill>
                  <a:schemeClr val="bg1"/>
                </a:solidFill>
              </a:rPr>
              <a:pPr lvl="0">
                <a:lnSpc>
                  <a:spcPct val="95000"/>
                </a:lnSpc>
                <a:spcBef>
                  <a:spcPts val="0"/>
                </a:spcBef>
                <a:spcAft>
                  <a:spcPts val="0"/>
                </a:spcAft>
              </a:pPr>
              <a:t>‹#›</a:t>
            </a:fld>
            <a:endParaRPr lang="en-US" dirty="0">
              <a:solidFill>
                <a:schemeClr val="bg1"/>
              </a:solidFill>
            </a:endParaRPr>
          </a:p>
        </p:txBody>
      </p:sp>
      <p:grpSp>
        <p:nvGrpSpPr>
          <p:cNvPr id="12" name="Group 11"/>
          <p:cNvGrpSpPr/>
          <p:nvPr/>
        </p:nvGrpSpPr>
        <p:grpSpPr>
          <a:xfrm>
            <a:off x="13941962" y="8765598"/>
            <a:ext cx="1838243" cy="269127"/>
            <a:chOff x="7546030" y="6858000"/>
            <a:chExt cx="1378323" cy="201845"/>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72400" y="6895042"/>
              <a:ext cx="1151953" cy="127760"/>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8915047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Header slide">
    <p:bg bwMode="gray">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auto">
          <a:xfrm>
            <a:off x="1213282" y="1521391"/>
            <a:ext cx="13817885" cy="609600"/>
          </a:xfrm>
        </p:spPr>
        <p:txBody>
          <a:bodyPr/>
          <a:lstStyle>
            <a:lvl1pPr>
              <a:lnSpc>
                <a:spcPct val="100000"/>
              </a:lnSpc>
              <a:defRPr/>
            </a:lvl1pPr>
          </a:lstStyle>
          <a:p>
            <a:r>
              <a:rPr lang="en-US" dirty="0"/>
              <a:t>Click to Edit Master Title Style</a:t>
            </a:r>
          </a:p>
        </p:txBody>
      </p:sp>
      <p:sp>
        <p:nvSpPr>
          <p:cNvPr id="6" name="Content Placeholder 2"/>
          <p:cNvSpPr>
            <a:spLocks noGrp="1"/>
          </p:cNvSpPr>
          <p:nvPr>
            <p:ph idx="1"/>
          </p:nvPr>
        </p:nvSpPr>
        <p:spPr bwMode="auto">
          <a:xfrm>
            <a:off x="1215232" y="2539999"/>
            <a:ext cx="13817885" cy="5685367"/>
          </a:xfrm>
        </p:spPr>
        <p:txBody>
          <a:bodyPr vert="horz" lIns="121935" tIns="60968" rIns="121935" bIns="60968" rtlCol="0">
            <a:noAutofit/>
          </a:bodyPr>
          <a:lstStyle>
            <a:lvl1pPr>
              <a:defRPr lang="en-US" dirty="0" smtClean="0"/>
            </a:lvl1pPr>
            <a:lvl2pPr>
              <a:defRPr lang="en-US" dirty="0" smtClean="0"/>
            </a:lvl2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Rectangle 50"/>
          <p:cNvSpPr>
            <a:spLocks noChangeArrowheads="1"/>
          </p:cNvSpPr>
          <p:nvPr/>
        </p:nvSpPr>
        <p:spPr bwMode="auto">
          <a:xfrm>
            <a:off x="1215233" y="8763387"/>
            <a:ext cx="11304500" cy="287259"/>
          </a:xfrm>
          <a:prstGeom prst="rect">
            <a:avLst/>
          </a:prstGeom>
          <a:noFill/>
          <a:ln w="12700" algn="ctr">
            <a:noFill/>
            <a:miter lim="800000"/>
            <a:headEnd/>
            <a:tailEnd/>
          </a:ln>
          <a:effectLst/>
        </p:spPr>
        <p:txBody>
          <a:bodyPr wrap="square" lIns="121935" tIns="60968" rIns="121935" bIns="60968" anchor="ctr">
            <a:spAutoFit/>
          </a:bodyPr>
          <a:lstStyle/>
          <a:p>
            <a:pPr eaLnBrk="0" hangingPunct="0">
              <a:lnSpc>
                <a:spcPct val="95000"/>
              </a:lnSpc>
              <a:defRPr/>
            </a:pPr>
            <a:r>
              <a:rPr lang="en-GB" sz="1100" i="1" dirty="0">
                <a:solidFill>
                  <a:srgbClr val="FFFFFF"/>
                </a:solidFill>
                <a:latin typeface="+mj-lt"/>
              </a:rPr>
              <a:t>Information Classification: Confidential</a:t>
            </a:r>
          </a:p>
        </p:txBody>
      </p:sp>
      <p:sp>
        <p:nvSpPr>
          <p:cNvPr id="11" name="TextBox 10"/>
          <p:cNvSpPr txBox="1"/>
          <p:nvPr/>
        </p:nvSpPr>
        <p:spPr bwMode="auto">
          <a:xfrm>
            <a:off x="402442" y="8675368"/>
            <a:ext cx="731711" cy="463296"/>
          </a:xfrm>
          <a:prstGeom prst="rect">
            <a:avLst/>
          </a:prstGeom>
          <a:ln/>
        </p:spPr>
        <p:txBody>
          <a:bodyPr wrap="none" lIns="121935" tIns="60968" rIns="121935" bIns="60968"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mtClean="0">
                <a:solidFill>
                  <a:schemeClr val="bg1"/>
                </a:solidFill>
              </a:rPr>
              <a:pPr lvl="0">
                <a:lnSpc>
                  <a:spcPct val="95000"/>
                </a:lnSpc>
                <a:spcBef>
                  <a:spcPts val="0"/>
                </a:spcBef>
                <a:spcAft>
                  <a:spcPts val="0"/>
                </a:spcAft>
              </a:pPr>
              <a:t>‹#›</a:t>
            </a:fld>
            <a:endParaRPr lang="en-US" dirty="0">
              <a:solidFill>
                <a:schemeClr val="bg1"/>
              </a:solidFill>
            </a:endParaRPr>
          </a:p>
        </p:txBody>
      </p:sp>
      <p:grpSp>
        <p:nvGrpSpPr>
          <p:cNvPr id="15" name="Group 14"/>
          <p:cNvGrpSpPr/>
          <p:nvPr/>
        </p:nvGrpSpPr>
        <p:grpSpPr>
          <a:xfrm>
            <a:off x="13941962" y="8765598"/>
            <a:ext cx="1838243" cy="269127"/>
            <a:chOff x="7546030" y="6858000"/>
            <a:chExt cx="1378323" cy="201845"/>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72400" y="6895042"/>
              <a:ext cx="1151953" cy="12776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290337897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baseline="0"/>
            </a:lvl1pPr>
          </a:lstStyle>
          <a:p>
            <a:r>
              <a:rPr lang="en-US" dirty="0"/>
              <a:t>Title and Content – Header Initial Caps Arial Bold 24pt</a:t>
            </a:r>
          </a:p>
        </p:txBody>
      </p:sp>
      <p:sp>
        <p:nvSpPr>
          <p:cNvPr id="3" name="Content Placeholder 2"/>
          <p:cNvSpPr>
            <a:spLocks noGrp="1"/>
          </p:cNvSpPr>
          <p:nvPr>
            <p:ph idx="1" hasCustomPrompt="1"/>
          </p:nvPr>
        </p:nvSpPr>
        <p:spPr bwMode="auto"/>
        <p:txBody>
          <a:bodyPr vert="horz" lIns="121935" tIns="60968" rIns="121935" bIns="60968" rtlCol="0">
            <a:noAutofit/>
          </a:bodyPr>
          <a:lstStyle>
            <a:lvl1pPr>
              <a:defRPr lang="en-US" dirty="0" smtClean="0"/>
            </a:lvl1pPr>
            <a:lvl3pPr>
              <a:defRPr lang="en-US" dirty="0" smtClean="0"/>
            </a:lvl3pPr>
            <a:lvl4pPr>
              <a:defRPr lang="en-US" dirty="0" smtClean="0"/>
            </a:lvl4pPr>
            <a:lvl5pPr>
              <a:defRPr lang="en-US" dirty="0"/>
            </a:lvl5pPr>
          </a:lstStyle>
          <a:p>
            <a:pPr lvl="0"/>
            <a:r>
              <a:rPr lang="en-US" dirty="0"/>
              <a:t>This is the first level bullet Arial Regular 18pt; no extra placeholders for subhead or source; copy is sentence style with no periods</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22570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ubtitle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3579" y="611718"/>
            <a:ext cx="15439566" cy="566309"/>
          </a:xfrm>
        </p:spPr>
        <p:txBody>
          <a:bodyPr anchor="t"/>
          <a:lstStyle>
            <a:lvl1pPr>
              <a:lnSpc>
                <a:spcPct val="100000"/>
              </a:lnSpc>
              <a:defRPr>
                <a:solidFill>
                  <a:srgbClr val="FFFFFF"/>
                </a:solidFill>
              </a:defRPr>
            </a:lvl1pPr>
          </a:lstStyle>
          <a:p>
            <a:r>
              <a:rPr lang="en-US" dirty="0"/>
              <a:t>Click to Edit Master Title Style</a:t>
            </a:r>
          </a:p>
        </p:txBody>
      </p:sp>
      <p:sp>
        <p:nvSpPr>
          <p:cNvPr id="8" name="Content Placeholder 7"/>
          <p:cNvSpPr>
            <a:spLocks noGrp="1"/>
          </p:cNvSpPr>
          <p:nvPr>
            <p:ph sz="quarter" idx="10" hasCustomPrompt="1"/>
          </p:nvPr>
        </p:nvSpPr>
        <p:spPr bwMode="auto">
          <a:xfrm>
            <a:off x="404392" y="2133602"/>
            <a:ext cx="15438754" cy="6091767"/>
          </a:xfrm>
        </p:spPr>
        <p:txBody>
          <a:bodyPr/>
          <a:lstStyle>
            <a:lvl1pPr marL="222278" indent="-222278">
              <a:lnSpc>
                <a:spcPct val="100000"/>
              </a:lnSpc>
              <a:buFont typeface="Arial"/>
              <a:buChar char="•"/>
              <a:defRPr sz="2400">
                <a:solidFill>
                  <a:srgbClr val="FFFFFF"/>
                </a:solidFill>
              </a:defRPr>
            </a:lvl1pPr>
            <a:lvl2pPr>
              <a:lnSpc>
                <a:spcPct val="100000"/>
              </a:lnSpc>
              <a:defRPr>
                <a:solidFill>
                  <a:srgbClr val="FFFFFF"/>
                </a:solidFill>
              </a:defRPr>
            </a:lvl2pPr>
            <a:lvl3pPr>
              <a:lnSpc>
                <a:spcPct val="100000"/>
              </a:lnSpc>
              <a:defRPr>
                <a:solidFill>
                  <a:srgbClr val="FFFFFF"/>
                </a:solidFill>
              </a:defRPr>
            </a:lvl3pPr>
            <a:lvl4pPr>
              <a:lnSpc>
                <a:spcPct val="100000"/>
              </a:lnSpc>
              <a:defRPr>
                <a:solidFill>
                  <a:srgbClr val="FFFFFF"/>
                </a:solidFill>
              </a:defRPr>
            </a:lvl4pPr>
            <a:lvl5pPr>
              <a:lnSpc>
                <a:spcPct val="100000"/>
              </a:lnSpc>
              <a:defRPr>
                <a:solidFill>
                  <a:srgbClr val="000000"/>
                </a:solidFill>
              </a:defRPr>
            </a:lvl5pPr>
          </a:lstStyle>
          <a:p>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p:txBody>
      </p:sp>
      <p:sp>
        <p:nvSpPr>
          <p:cNvPr id="17" name="Text Placeholder 9"/>
          <p:cNvSpPr>
            <a:spLocks noGrp="1"/>
          </p:cNvSpPr>
          <p:nvPr>
            <p:ph type="body" sz="quarter" idx="15" hasCustomPrompt="1"/>
          </p:nvPr>
        </p:nvSpPr>
        <p:spPr bwMode="auto">
          <a:xfrm>
            <a:off x="403580" y="1524000"/>
            <a:ext cx="15438754" cy="492443"/>
          </a:xfrm>
          <a:prstGeom prst="rect">
            <a:avLst/>
          </a:prstGeom>
          <a:noFill/>
        </p:spPr>
        <p:txBody>
          <a:bodyPr wrap="square" tIns="60968" rIns="121935" bIns="60968" rtlCol="0">
            <a:noAutofit/>
          </a:bodyPr>
          <a:lstStyle>
            <a:lvl1pPr marL="0" indent="0" algn="l" rtl="0" fontAlgn="base">
              <a:lnSpc>
                <a:spcPct val="100000"/>
              </a:lnSpc>
              <a:spcBef>
                <a:spcPts val="0"/>
              </a:spcBef>
              <a:spcAft>
                <a:spcPts val="0"/>
              </a:spcAft>
              <a:buNone/>
              <a:defRPr lang="en-US" sz="2700" b="1" kern="1200" baseline="0" smtClean="0">
                <a:solidFill>
                  <a:schemeClr val="bg1"/>
                </a:solidFill>
                <a:latin typeface="+mn-lt"/>
                <a:ea typeface="+mn-ea"/>
                <a:cs typeface="+mn-cs"/>
              </a:defRPr>
            </a:lvl1pPr>
            <a:lvl2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00" b="1" kern="1200" dirty="0" smtClean="0">
                <a:solidFill>
                  <a:schemeClr val="tx1"/>
                </a:solidFill>
                <a:latin typeface="Arial Narrow" pitchFamily="34" charset="0"/>
                <a:ea typeface="+mn-ea"/>
                <a:cs typeface="+mn-cs"/>
              </a:defRPr>
            </a:lvl5pPr>
          </a:lstStyle>
          <a:p>
            <a:pPr lvl="0"/>
            <a:r>
              <a:rPr lang="en-US" dirty="0"/>
              <a:t>Subhead Placeholder, Initial Caps Arial Bold 20</a:t>
            </a:r>
          </a:p>
        </p:txBody>
      </p:sp>
      <p:sp>
        <p:nvSpPr>
          <p:cNvPr id="18" name="Text Placeholder 12"/>
          <p:cNvSpPr>
            <a:spLocks noGrp="1"/>
          </p:cNvSpPr>
          <p:nvPr>
            <p:ph type="body" sz="quarter" idx="16" hasCustomPrompt="1"/>
          </p:nvPr>
        </p:nvSpPr>
        <p:spPr bwMode="auto">
          <a:xfrm>
            <a:off x="404390" y="8225367"/>
            <a:ext cx="15439566" cy="402336"/>
          </a:xfrm>
          <a:prstGeom prst="rect">
            <a:avLst/>
          </a:prstGeom>
        </p:spPr>
        <p:txBody>
          <a:bodyPr wrap="square" lIns="121935" tIns="60968" rIns="121935" bIns="60968" anchor="b" anchorCtr="0">
            <a:noAutofit/>
          </a:bodyPr>
          <a:lstStyle>
            <a:lvl1pPr marL="0" indent="0">
              <a:lnSpc>
                <a:spcPct val="90000"/>
              </a:lnSpc>
              <a:spcBef>
                <a:spcPts val="267"/>
              </a:spcBef>
              <a:buNone/>
              <a:defRPr sz="1100">
                <a:solidFill>
                  <a:srgbClr val="FFFFFF"/>
                </a:solidFill>
                <a:latin typeface="+mn-lt"/>
                <a:cs typeface="Arial" pitchFamily="34" charset="0"/>
              </a:defRPr>
            </a:lvl1pPr>
          </a:lstStyle>
          <a:p>
            <a:pPr lvl="0"/>
            <a:r>
              <a:rPr lang="en-US" dirty="0"/>
              <a:t>Source placeholder; Arial 8pt. Publication Names are Italicized</a:t>
            </a:r>
          </a:p>
        </p:txBody>
      </p:sp>
    </p:spTree>
    <p:extLst>
      <p:ext uri="{BB962C8B-B14F-4D97-AF65-F5344CB8AC3E}">
        <p14:creationId xmlns:p14="http://schemas.microsoft.com/office/powerpoint/2010/main" val="82818127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50"/>
          <p:cNvSpPr>
            <a:spLocks noChangeArrowheads="1"/>
          </p:cNvSpPr>
          <p:nvPr/>
        </p:nvSpPr>
        <p:spPr bwMode="auto">
          <a:xfrm>
            <a:off x="1215233" y="8763387"/>
            <a:ext cx="11304500" cy="287259"/>
          </a:xfrm>
          <a:prstGeom prst="rect">
            <a:avLst/>
          </a:prstGeom>
          <a:noFill/>
          <a:ln w="12700" algn="ctr">
            <a:noFill/>
            <a:miter lim="800000"/>
            <a:headEnd/>
            <a:tailEnd/>
          </a:ln>
          <a:effectLst/>
        </p:spPr>
        <p:txBody>
          <a:bodyPr wrap="square" lIns="121935" tIns="60968" rIns="121935" bIns="60968" anchor="ctr">
            <a:spAutoFit/>
          </a:bodyPr>
          <a:lstStyle/>
          <a:p>
            <a:pPr algn="l" eaLnBrk="0" hangingPunct="0">
              <a:lnSpc>
                <a:spcPct val="95000"/>
              </a:lnSpc>
              <a:defRPr/>
            </a:pPr>
            <a:r>
              <a:rPr lang="en-GB" sz="1100" i="1" dirty="0">
                <a:solidFill>
                  <a:srgbClr val="FFFFFF"/>
                </a:solidFill>
                <a:latin typeface="+mj-lt"/>
              </a:rPr>
              <a:t>Information Classification: Confidential</a:t>
            </a:r>
          </a:p>
        </p:txBody>
      </p:sp>
      <p:sp>
        <p:nvSpPr>
          <p:cNvPr id="10" name="TextBox 9"/>
          <p:cNvSpPr txBox="1"/>
          <p:nvPr/>
        </p:nvSpPr>
        <p:spPr bwMode="auto">
          <a:xfrm>
            <a:off x="402442" y="8675368"/>
            <a:ext cx="731711" cy="463296"/>
          </a:xfrm>
          <a:prstGeom prst="rect">
            <a:avLst/>
          </a:prstGeom>
          <a:ln/>
        </p:spPr>
        <p:txBody>
          <a:bodyPr wrap="none" lIns="121935" tIns="60968" rIns="121935" bIns="60968"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mtClean="0">
                <a:solidFill>
                  <a:schemeClr val="bg1"/>
                </a:solidFill>
              </a:rPr>
              <a:pPr lvl="0">
                <a:lnSpc>
                  <a:spcPct val="95000"/>
                </a:lnSpc>
                <a:spcBef>
                  <a:spcPts val="0"/>
                </a:spcBef>
                <a:spcAft>
                  <a:spcPts val="0"/>
                </a:spcAft>
              </a:pPr>
              <a:t>‹#›</a:t>
            </a:fld>
            <a:endParaRPr lang="en-US" dirty="0">
              <a:solidFill>
                <a:schemeClr val="bg1"/>
              </a:solidFill>
            </a:endParaRPr>
          </a:p>
        </p:txBody>
      </p:sp>
      <p:sp>
        <p:nvSpPr>
          <p:cNvPr id="2" name="Title Placeholder 1"/>
          <p:cNvSpPr>
            <a:spLocks noGrp="1"/>
          </p:cNvSpPr>
          <p:nvPr>
            <p:ph type="title"/>
          </p:nvPr>
        </p:nvSpPr>
        <p:spPr bwMode="auto">
          <a:xfrm>
            <a:off x="402441" y="611718"/>
            <a:ext cx="15439566" cy="566309"/>
          </a:xfrm>
          <a:prstGeom prst="rect">
            <a:avLst/>
          </a:prstGeom>
        </p:spPr>
        <p:txBody>
          <a:bodyPr vert="horz" wrap="square" lIns="121935" tIns="60968" rIns="121935" bIns="60968" rtlCol="0" anchor="t" anchorCtr="0">
            <a:noAutofit/>
          </a:bodyPr>
          <a:lstStyle/>
          <a:p>
            <a:r>
              <a:rPr lang="en-US" dirty="0"/>
              <a:t>Click to Edit Master Title Slide Arial Bold 24pt</a:t>
            </a:r>
          </a:p>
        </p:txBody>
      </p:sp>
      <p:sp>
        <p:nvSpPr>
          <p:cNvPr id="3" name="Text Placeholder 2"/>
          <p:cNvSpPr>
            <a:spLocks noGrp="1"/>
          </p:cNvSpPr>
          <p:nvPr>
            <p:ph type="body" idx="1"/>
          </p:nvPr>
        </p:nvSpPr>
        <p:spPr bwMode="auto">
          <a:xfrm>
            <a:off x="404391" y="1524002"/>
            <a:ext cx="15439566" cy="6701367"/>
          </a:xfrm>
          <a:prstGeom prst="rect">
            <a:avLst/>
          </a:prstGeom>
        </p:spPr>
        <p:txBody>
          <a:bodyPr vert="horz" lIns="121935" tIns="60968" rIns="121935" bIns="60968" rtlCol="0">
            <a:noAutofit/>
          </a:bodyPr>
          <a:lstStyle/>
          <a:p>
            <a:pPr lvl="0"/>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a:p>
            <a:pPr lvl="4"/>
            <a:r>
              <a:rPr lang="en-US" dirty="0"/>
              <a:t>Fifth level bullet Arial 16pt</a:t>
            </a:r>
          </a:p>
        </p:txBody>
      </p:sp>
      <p:grpSp>
        <p:nvGrpSpPr>
          <p:cNvPr id="12" name="Group 11"/>
          <p:cNvGrpSpPr/>
          <p:nvPr/>
        </p:nvGrpSpPr>
        <p:grpSpPr>
          <a:xfrm>
            <a:off x="13941962" y="8765598"/>
            <a:ext cx="1838243" cy="269127"/>
            <a:chOff x="7546030" y="6858000"/>
            <a:chExt cx="1378323" cy="201845"/>
          </a:xfrm>
        </p:grpSpPr>
        <p:pic>
          <p:nvPicPr>
            <p:cNvPr id="13" name="Picture 12"/>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7772400" y="6895042"/>
              <a:ext cx="1151953" cy="127760"/>
            </a:xfrm>
            <a:prstGeom prst="rect">
              <a:avLst/>
            </a:prstGeom>
          </p:spPr>
        </p:pic>
        <p:pic>
          <p:nvPicPr>
            <p:cNvPr id="14" name="Picture 13"/>
            <p:cNvPicPr>
              <a:picLocks noChangeAspect="1"/>
            </p:cNvPicPr>
            <p:nvPr userDrawn="1"/>
          </p:nvPicPr>
          <p:blipFill rotWithShape="1">
            <a:blip r:embed="rId28"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92566704"/>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 id="2147484119" r:id="rId25"/>
  </p:sldLayoutIdLst>
  <p:hf sldNum="0" hdr="0" dt="0"/>
  <p:txStyles>
    <p:titleStyle>
      <a:lvl1pPr algn="l" defTabSz="1219352" rtl="0" eaLnBrk="1" latinLnBrk="0" hangingPunct="1">
        <a:lnSpc>
          <a:spcPct val="100000"/>
        </a:lnSpc>
        <a:spcBef>
          <a:spcPct val="0"/>
        </a:spcBef>
        <a:buNone/>
        <a:defRPr sz="3200" b="1" kern="1200">
          <a:solidFill>
            <a:schemeClr val="bg1"/>
          </a:solidFill>
          <a:latin typeface="+mj-lt"/>
          <a:ea typeface="+mj-ea"/>
          <a:cs typeface="+mj-cs"/>
        </a:defRPr>
      </a:lvl1pPr>
    </p:titleStyle>
    <p:bodyStyle>
      <a:lvl1pPr marL="222278" indent="-222278" algn="l" defTabSz="1219352" rtl="0" eaLnBrk="1" latinLnBrk="0" hangingPunct="1">
        <a:lnSpc>
          <a:spcPct val="100000"/>
        </a:lnSpc>
        <a:spcBef>
          <a:spcPts val="1600"/>
        </a:spcBef>
        <a:buFont typeface="Arial" pitchFamily="34" charset="0"/>
        <a:buChar char="•"/>
        <a:defRPr lang="en-US" sz="2400" kern="1200" dirty="0">
          <a:solidFill>
            <a:schemeClr val="bg1"/>
          </a:solidFill>
          <a:latin typeface="+mn-lt"/>
          <a:ea typeface="+mn-ea"/>
          <a:cs typeface="+mn-cs"/>
        </a:defRPr>
      </a:lvl1pPr>
      <a:lvl2pPr marL="529233" indent="-213811" algn="l" defTabSz="1219352" rtl="0" eaLnBrk="1" latinLnBrk="0" hangingPunct="1">
        <a:lnSpc>
          <a:spcPct val="100000"/>
        </a:lnSpc>
        <a:spcBef>
          <a:spcPts val="1600"/>
        </a:spcBef>
        <a:buFont typeface="Arial" panose="020B0604020202020204" pitchFamily="34" charset="0"/>
        <a:buChar char="–"/>
        <a:defRPr lang="en-US" sz="2100" kern="1200" dirty="0" smtClean="0">
          <a:solidFill>
            <a:schemeClr val="bg1"/>
          </a:solidFill>
          <a:latin typeface="+mn-lt"/>
          <a:ea typeface="+mn-ea"/>
          <a:cs typeface="+mn-cs"/>
        </a:defRPr>
      </a:lvl2pPr>
      <a:lvl3pPr marL="757861" indent="-222278" algn="l" defTabSz="1219352" rtl="0" eaLnBrk="1" latinLnBrk="0" hangingPunct="1">
        <a:lnSpc>
          <a:spcPct val="100000"/>
        </a:lnSpc>
        <a:spcBef>
          <a:spcPts val="800"/>
        </a:spcBef>
        <a:buFont typeface="Arial" panose="020B0604020202020204" pitchFamily="34" charset="0"/>
        <a:buChar char="&gt;"/>
        <a:defRPr lang="en-US" sz="2100" kern="1200" dirty="0" smtClean="0">
          <a:solidFill>
            <a:schemeClr val="bg1"/>
          </a:solidFill>
          <a:latin typeface="+mn-lt"/>
          <a:ea typeface="+mn-ea"/>
          <a:cs typeface="+mn-cs"/>
        </a:defRPr>
      </a:lvl3pPr>
      <a:lvl4pPr marL="997075" indent="-239214" algn="l" defTabSz="1219352" rtl="0" eaLnBrk="1" latinLnBrk="0" hangingPunct="1">
        <a:lnSpc>
          <a:spcPct val="100000"/>
        </a:lnSpc>
        <a:spcBef>
          <a:spcPts val="800"/>
        </a:spcBef>
        <a:buFont typeface="Wingdings" charset="2"/>
        <a:buChar char="§"/>
        <a:defRPr lang="en-US" sz="2100" kern="1200" dirty="0">
          <a:solidFill>
            <a:schemeClr val="bg1"/>
          </a:solidFill>
          <a:latin typeface="+mn-lt"/>
          <a:ea typeface="+mn-ea"/>
          <a:cs typeface="+mn-cs"/>
        </a:defRPr>
      </a:lvl4pPr>
      <a:lvl5pPr marL="1219352" indent="-222278" algn="l" defTabSz="1219352" rtl="0" eaLnBrk="1" latinLnBrk="0" hangingPunct="1">
        <a:lnSpc>
          <a:spcPct val="100000"/>
        </a:lnSpc>
        <a:spcBef>
          <a:spcPts val="800"/>
        </a:spcBef>
        <a:buFont typeface="Arial"/>
        <a:buChar char="•"/>
        <a:defRPr lang="en-US" sz="2100" kern="1200" dirty="0">
          <a:solidFill>
            <a:schemeClr val="bg1"/>
          </a:solidFill>
          <a:latin typeface="+mn-lt"/>
          <a:ea typeface="+mn-ea"/>
          <a:cs typeface="+mn-cs"/>
        </a:defRPr>
      </a:lvl5pPr>
      <a:lvl6pPr marL="3353219"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895"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572"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248"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50"/>
          <p:cNvSpPr>
            <a:spLocks noChangeArrowheads="1"/>
          </p:cNvSpPr>
          <p:nvPr/>
        </p:nvSpPr>
        <p:spPr bwMode="auto">
          <a:xfrm>
            <a:off x="1215233" y="8780802"/>
            <a:ext cx="11304500" cy="252434"/>
          </a:xfrm>
          <a:prstGeom prst="rect">
            <a:avLst/>
          </a:prstGeom>
          <a:noFill/>
          <a:ln w="12700" algn="ctr">
            <a:noFill/>
            <a:miter lim="800000"/>
            <a:headEnd/>
            <a:tailEnd/>
          </a:ln>
          <a:effectLst/>
        </p:spPr>
        <p:txBody>
          <a:bodyPr wrap="square" lIns="108387" tIns="54194" rIns="108387" bIns="54194" anchor="ctr">
            <a:spAutoFit/>
          </a:bodyPr>
          <a:lstStyle/>
          <a:p>
            <a:pPr algn="l" eaLnBrk="0" hangingPunct="0">
              <a:lnSpc>
                <a:spcPct val="95000"/>
              </a:lnSpc>
              <a:defRPr/>
            </a:pPr>
            <a:r>
              <a:rPr lang="en-GB" sz="978" i="1" dirty="0">
                <a:solidFill>
                  <a:srgbClr val="FFFFFF"/>
                </a:solidFill>
                <a:latin typeface="+mj-lt"/>
              </a:rPr>
              <a:t>Information Classification: Confidential</a:t>
            </a:r>
          </a:p>
        </p:txBody>
      </p:sp>
      <p:sp>
        <p:nvSpPr>
          <p:cNvPr id="10" name="TextBox 9"/>
          <p:cNvSpPr txBox="1"/>
          <p:nvPr/>
        </p:nvSpPr>
        <p:spPr bwMode="auto">
          <a:xfrm>
            <a:off x="402442" y="8675368"/>
            <a:ext cx="731711" cy="463296"/>
          </a:xfrm>
          <a:prstGeom prst="rect">
            <a:avLst/>
          </a:prstGeom>
          <a:ln/>
        </p:spPr>
        <p:txBody>
          <a:bodyPr wrap="none" lIns="108387" tIns="54194" rIns="108387" bIns="54194"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889" smtClean="0">
                <a:solidFill>
                  <a:schemeClr val="bg1"/>
                </a:solidFill>
              </a:rPr>
              <a:pPr lvl="0">
                <a:lnSpc>
                  <a:spcPct val="95000"/>
                </a:lnSpc>
                <a:spcBef>
                  <a:spcPts val="0"/>
                </a:spcBef>
                <a:spcAft>
                  <a:spcPts val="0"/>
                </a:spcAft>
              </a:pPr>
              <a:t>‹#›</a:t>
            </a:fld>
            <a:endParaRPr lang="en-US" sz="889" dirty="0">
              <a:solidFill>
                <a:schemeClr val="bg1"/>
              </a:solidFill>
            </a:endParaRPr>
          </a:p>
        </p:txBody>
      </p:sp>
      <p:sp>
        <p:nvSpPr>
          <p:cNvPr id="2" name="Title Placeholder 1"/>
          <p:cNvSpPr>
            <a:spLocks noGrp="1"/>
          </p:cNvSpPr>
          <p:nvPr>
            <p:ph type="title"/>
          </p:nvPr>
        </p:nvSpPr>
        <p:spPr bwMode="auto">
          <a:xfrm>
            <a:off x="402441" y="611721"/>
            <a:ext cx="15439566" cy="566309"/>
          </a:xfrm>
          <a:prstGeom prst="rect">
            <a:avLst/>
          </a:prstGeom>
        </p:spPr>
        <p:txBody>
          <a:bodyPr vert="horz" wrap="square" lIns="121935" tIns="60968" rIns="121935" bIns="60968" rtlCol="0" anchor="t" anchorCtr="0">
            <a:noAutofit/>
          </a:bodyPr>
          <a:lstStyle/>
          <a:p>
            <a:r>
              <a:rPr lang="en-US" dirty="0"/>
              <a:t>Click to Edit Master Title Slide Arial Bold 24pt</a:t>
            </a:r>
          </a:p>
        </p:txBody>
      </p:sp>
      <p:sp>
        <p:nvSpPr>
          <p:cNvPr id="3" name="Text Placeholder 2"/>
          <p:cNvSpPr>
            <a:spLocks noGrp="1"/>
          </p:cNvSpPr>
          <p:nvPr>
            <p:ph type="body" idx="1"/>
          </p:nvPr>
        </p:nvSpPr>
        <p:spPr bwMode="auto">
          <a:xfrm>
            <a:off x="404391" y="1524005"/>
            <a:ext cx="15439566" cy="6701367"/>
          </a:xfrm>
          <a:prstGeom prst="rect">
            <a:avLst/>
          </a:prstGeom>
        </p:spPr>
        <p:txBody>
          <a:bodyPr vert="horz" lIns="121935" tIns="60968" rIns="121935" bIns="60968" rtlCol="0">
            <a:noAutofit/>
          </a:bodyPr>
          <a:lstStyle/>
          <a:p>
            <a:pPr lvl="0"/>
            <a:r>
              <a:rPr lang="en-US" dirty="0"/>
              <a:t>Click to edit Master text styles Arial Regular 18pt</a:t>
            </a:r>
          </a:p>
          <a:p>
            <a:pPr lvl="1"/>
            <a:r>
              <a:rPr lang="en-US" dirty="0"/>
              <a:t>Second level bullet Arial 16pt</a:t>
            </a:r>
          </a:p>
          <a:p>
            <a:pPr lvl="2"/>
            <a:r>
              <a:rPr lang="en-US" dirty="0"/>
              <a:t>Third level bullet Arial 16pt</a:t>
            </a:r>
          </a:p>
          <a:p>
            <a:pPr lvl="3"/>
            <a:r>
              <a:rPr lang="en-US" dirty="0"/>
              <a:t>Fourth level bullet Arial 16pt</a:t>
            </a:r>
          </a:p>
          <a:p>
            <a:pPr lvl="4"/>
            <a:r>
              <a:rPr lang="en-US" dirty="0"/>
              <a:t>Fifth level bullet Arial 16pt</a:t>
            </a:r>
          </a:p>
        </p:txBody>
      </p:sp>
      <p:grpSp>
        <p:nvGrpSpPr>
          <p:cNvPr id="12" name="Group 11"/>
          <p:cNvGrpSpPr/>
          <p:nvPr/>
        </p:nvGrpSpPr>
        <p:grpSpPr>
          <a:xfrm>
            <a:off x="13941964" y="8765601"/>
            <a:ext cx="1838243" cy="269127"/>
            <a:chOff x="7546030" y="6858000"/>
            <a:chExt cx="1378323" cy="201845"/>
          </a:xfrm>
        </p:grpSpPr>
        <p:pic>
          <p:nvPicPr>
            <p:cNvPr id="13" name="Picture 12"/>
            <p:cNvPicPr>
              <a:picLocks noChangeAspect="1"/>
            </p:cNvPicPr>
            <p:nvPr userDrawn="1"/>
          </p:nvPicPr>
          <p:blipFill rotWithShape="1">
            <a:blip r:embed="rId22" cstate="screen">
              <a:extLst>
                <a:ext uri="{28A0092B-C50C-407E-A947-70E740481C1C}">
                  <a14:useLocalDpi xmlns:a14="http://schemas.microsoft.com/office/drawing/2010/main"/>
                </a:ext>
              </a:extLst>
            </a:blip>
            <a:srcRect t="67498"/>
            <a:stretch/>
          </p:blipFill>
          <p:spPr>
            <a:xfrm>
              <a:off x="7772400" y="6895042"/>
              <a:ext cx="1151953" cy="127760"/>
            </a:xfrm>
            <a:prstGeom prst="rect">
              <a:avLst/>
            </a:prstGeom>
          </p:spPr>
        </p:pic>
        <p:pic>
          <p:nvPicPr>
            <p:cNvPr id="14" name="Picture 13"/>
            <p:cNvPicPr>
              <a:picLocks noChangeAspect="1"/>
            </p:cNvPicPr>
            <p:nvPr userDrawn="1"/>
          </p:nvPicPr>
          <p:blipFill rotWithShape="1">
            <a:blip r:embed="rId23" cstate="screen">
              <a:extLst>
                <a:ext uri="{28A0092B-C50C-407E-A947-70E740481C1C}">
                  <a14:useLocalDpi xmlns:a14="http://schemas.microsoft.com/office/drawing/2010/main"/>
                </a:ext>
              </a:extLst>
            </a:blip>
            <a:srcRect t="-20849"/>
            <a:stretch/>
          </p:blipFill>
          <p:spPr>
            <a:xfrm>
              <a:off x="7546030" y="6858000"/>
              <a:ext cx="228600" cy="201845"/>
            </a:xfrm>
            <a:prstGeom prst="rect">
              <a:avLst/>
            </a:prstGeom>
          </p:spPr>
        </p:pic>
      </p:grpSp>
    </p:spTree>
    <p:extLst>
      <p:ext uri="{BB962C8B-B14F-4D97-AF65-F5344CB8AC3E}">
        <p14:creationId xmlns:p14="http://schemas.microsoft.com/office/powerpoint/2010/main" val="58861372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Lst>
  <p:hf sldNum="0" hdr="0" dt="0"/>
  <p:txStyles>
    <p:titleStyle>
      <a:lvl1pPr algn="l" defTabSz="1083882" rtl="0" eaLnBrk="1" latinLnBrk="0" hangingPunct="1">
        <a:lnSpc>
          <a:spcPct val="100000"/>
        </a:lnSpc>
        <a:spcBef>
          <a:spcPct val="0"/>
        </a:spcBef>
        <a:buNone/>
        <a:defRPr sz="2844" b="1" kern="1200">
          <a:solidFill>
            <a:schemeClr val="tx1"/>
          </a:solidFill>
          <a:latin typeface="+mj-lt"/>
          <a:ea typeface="+mj-ea"/>
          <a:cs typeface="+mj-cs"/>
        </a:defRPr>
      </a:lvl1pPr>
    </p:titleStyle>
    <p:bodyStyle>
      <a:lvl1pPr marL="197583" indent="-197583" algn="l" defTabSz="1083882" rtl="0" eaLnBrk="1" latinLnBrk="0" hangingPunct="1">
        <a:lnSpc>
          <a:spcPct val="100000"/>
        </a:lnSpc>
        <a:spcBef>
          <a:spcPts val="1422"/>
        </a:spcBef>
        <a:buFont typeface="Arial" pitchFamily="34" charset="0"/>
        <a:buChar char="•"/>
        <a:defRPr lang="en-US" sz="2133" kern="1200" dirty="0">
          <a:solidFill>
            <a:schemeClr val="tx1"/>
          </a:solidFill>
          <a:latin typeface="+mn-lt"/>
          <a:ea typeface="+mn-ea"/>
          <a:cs typeface="+mn-cs"/>
        </a:defRPr>
      </a:lvl1pPr>
      <a:lvl2pPr marL="470435" indent="-190057" algn="l" defTabSz="1083882" rtl="0" eaLnBrk="1" latinLnBrk="0" hangingPunct="1">
        <a:lnSpc>
          <a:spcPct val="100000"/>
        </a:lnSpc>
        <a:spcBef>
          <a:spcPts val="1422"/>
        </a:spcBef>
        <a:buFont typeface="Arial" panose="020B0604020202020204" pitchFamily="34" charset="0"/>
        <a:buChar char="–"/>
        <a:defRPr lang="en-US" sz="1867" kern="1200" dirty="0" smtClean="0">
          <a:solidFill>
            <a:schemeClr val="tx1"/>
          </a:solidFill>
          <a:latin typeface="+mn-lt"/>
          <a:ea typeface="+mn-ea"/>
          <a:cs typeface="+mn-cs"/>
        </a:defRPr>
      </a:lvl2pPr>
      <a:lvl3pPr marL="673663" indent="-197583" algn="l" defTabSz="1083882" rtl="0" eaLnBrk="1" latinLnBrk="0" hangingPunct="1">
        <a:lnSpc>
          <a:spcPct val="100000"/>
        </a:lnSpc>
        <a:spcBef>
          <a:spcPts val="711"/>
        </a:spcBef>
        <a:buFont typeface="Arial" panose="020B0604020202020204" pitchFamily="34" charset="0"/>
        <a:buChar char="&gt;"/>
        <a:defRPr lang="en-US" sz="1867" kern="1200" dirty="0" smtClean="0">
          <a:solidFill>
            <a:schemeClr val="tx1"/>
          </a:solidFill>
          <a:latin typeface="+mn-lt"/>
          <a:ea typeface="+mn-ea"/>
          <a:cs typeface="+mn-cs"/>
        </a:defRPr>
      </a:lvl3pPr>
      <a:lvl4pPr marL="886300" indent="-212637" algn="l" defTabSz="1083882" rtl="0" eaLnBrk="1" latinLnBrk="0" hangingPunct="1">
        <a:lnSpc>
          <a:spcPct val="100000"/>
        </a:lnSpc>
        <a:spcBef>
          <a:spcPts val="711"/>
        </a:spcBef>
        <a:buFont typeface="Wingdings" charset="2"/>
        <a:buChar char="§"/>
        <a:defRPr lang="en-US" sz="1867" kern="1200" dirty="0">
          <a:solidFill>
            <a:schemeClr val="tx1"/>
          </a:solidFill>
          <a:latin typeface="+mn-lt"/>
          <a:ea typeface="+mn-ea"/>
          <a:cs typeface="+mn-cs"/>
        </a:defRPr>
      </a:lvl4pPr>
      <a:lvl5pPr marL="1083882" indent="-197583" algn="l" defTabSz="1083882" rtl="0" eaLnBrk="1" latinLnBrk="0" hangingPunct="1">
        <a:lnSpc>
          <a:spcPct val="100000"/>
        </a:lnSpc>
        <a:spcBef>
          <a:spcPts val="711"/>
        </a:spcBef>
        <a:buFont typeface="Arial"/>
        <a:buChar char="•"/>
        <a:defRPr lang="en-US" sz="1867" kern="1200" dirty="0">
          <a:solidFill>
            <a:schemeClr val="tx1"/>
          </a:solidFill>
          <a:latin typeface="+mn-lt"/>
          <a:ea typeface="+mn-ea"/>
          <a:cs typeface="+mn-cs"/>
        </a:defRPr>
      </a:lvl5pPr>
      <a:lvl6pPr marL="2980676" indent="-270970" algn="l" defTabSz="10838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2617" indent="-270970" algn="l" defTabSz="10838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4559" indent="-270970" algn="l" defTabSz="10838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6500" indent="-270970" algn="l" defTabSz="108388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3882" rtl="0" eaLnBrk="1" latinLnBrk="0" hangingPunct="1">
        <a:defRPr sz="2133" kern="1200">
          <a:solidFill>
            <a:schemeClr val="tx1"/>
          </a:solidFill>
          <a:latin typeface="+mn-lt"/>
          <a:ea typeface="+mn-ea"/>
          <a:cs typeface="+mn-cs"/>
        </a:defRPr>
      </a:lvl1pPr>
      <a:lvl2pPr marL="541941" algn="l" defTabSz="1083882" rtl="0" eaLnBrk="1" latinLnBrk="0" hangingPunct="1">
        <a:defRPr sz="2133" kern="1200">
          <a:solidFill>
            <a:schemeClr val="tx1"/>
          </a:solidFill>
          <a:latin typeface="+mn-lt"/>
          <a:ea typeface="+mn-ea"/>
          <a:cs typeface="+mn-cs"/>
        </a:defRPr>
      </a:lvl2pPr>
      <a:lvl3pPr marL="1083882" algn="l" defTabSz="1083882" rtl="0" eaLnBrk="1" latinLnBrk="0" hangingPunct="1">
        <a:defRPr sz="2133" kern="1200">
          <a:solidFill>
            <a:schemeClr val="tx1"/>
          </a:solidFill>
          <a:latin typeface="+mn-lt"/>
          <a:ea typeface="+mn-ea"/>
          <a:cs typeface="+mn-cs"/>
        </a:defRPr>
      </a:lvl3pPr>
      <a:lvl4pPr marL="1625824" algn="l" defTabSz="1083882" rtl="0" eaLnBrk="1" latinLnBrk="0" hangingPunct="1">
        <a:defRPr sz="2133" kern="1200">
          <a:solidFill>
            <a:schemeClr val="tx1"/>
          </a:solidFill>
          <a:latin typeface="+mn-lt"/>
          <a:ea typeface="+mn-ea"/>
          <a:cs typeface="+mn-cs"/>
        </a:defRPr>
      </a:lvl4pPr>
      <a:lvl5pPr marL="2167765" algn="l" defTabSz="1083882" rtl="0" eaLnBrk="1" latinLnBrk="0" hangingPunct="1">
        <a:defRPr sz="2133" kern="1200">
          <a:solidFill>
            <a:schemeClr val="tx1"/>
          </a:solidFill>
          <a:latin typeface="+mn-lt"/>
          <a:ea typeface="+mn-ea"/>
          <a:cs typeface="+mn-cs"/>
        </a:defRPr>
      </a:lvl5pPr>
      <a:lvl6pPr marL="2709706" algn="l" defTabSz="1083882" rtl="0" eaLnBrk="1" latinLnBrk="0" hangingPunct="1">
        <a:defRPr sz="2133" kern="1200">
          <a:solidFill>
            <a:schemeClr val="tx1"/>
          </a:solidFill>
          <a:latin typeface="+mn-lt"/>
          <a:ea typeface="+mn-ea"/>
          <a:cs typeface="+mn-cs"/>
        </a:defRPr>
      </a:lvl6pPr>
      <a:lvl7pPr marL="3251647" algn="l" defTabSz="1083882" rtl="0" eaLnBrk="1" latinLnBrk="0" hangingPunct="1">
        <a:defRPr sz="2133" kern="1200">
          <a:solidFill>
            <a:schemeClr val="tx1"/>
          </a:solidFill>
          <a:latin typeface="+mn-lt"/>
          <a:ea typeface="+mn-ea"/>
          <a:cs typeface="+mn-cs"/>
        </a:defRPr>
      </a:lvl7pPr>
      <a:lvl8pPr marL="3793588" algn="l" defTabSz="1083882" rtl="0" eaLnBrk="1" latinLnBrk="0" hangingPunct="1">
        <a:defRPr sz="2133" kern="1200">
          <a:solidFill>
            <a:schemeClr val="tx1"/>
          </a:solidFill>
          <a:latin typeface="+mn-lt"/>
          <a:ea typeface="+mn-ea"/>
          <a:cs typeface="+mn-cs"/>
        </a:defRPr>
      </a:lvl8pPr>
      <a:lvl9pPr marL="4335530" algn="l" defTabSz="108388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6A26B-C18D-4E4C-B10F-D3C3E5EB8E79}"/>
              </a:ext>
            </a:extLst>
          </p:cNvPr>
          <p:cNvPicPr>
            <a:picLocks noChangeAspect="1"/>
          </p:cNvPicPr>
          <p:nvPr/>
        </p:nvPicPr>
        <p:blipFill rotWithShape="1">
          <a:blip r:embed="rId3"/>
          <a:srcRect b="13360"/>
          <a:stretch/>
        </p:blipFill>
        <p:spPr>
          <a:xfrm>
            <a:off x="0" y="-245539"/>
            <a:ext cx="16256000" cy="9389539"/>
          </a:xfrm>
          <a:prstGeom prst="rect">
            <a:avLst/>
          </a:prstGeom>
        </p:spPr>
      </p:pic>
      <p:sp>
        <p:nvSpPr>
          <p:cNvPr id="15" name="TextBox 14"/>
          <p:cNvSpPr txBox="1"/>
          <p:nvPr/>
        </p:nvSpPr>
        <p:spPr>
          <a:xfrm>
            <a:off x="20105086" y="743290"/>
            <a:ext cx="260964" cy="353931"/>
          </a:xfrm>
          <a:prstGeom prst="rect">
            <a:avLst/>
          </a:prstGeom>
          <a:noFill/>
        </p:spPr>
        <p:txBody>
          <a:bodyPr wrap="none" lIns="91427" tIns="45714" rIns="91427" bIns="45714" rtlCol="0">
            <a:spAutoFit/>
          </a:bodyPr>
          <a:lstStyle/>
          <a:p>
            <a:pPr marL="166665" indent="-166665" algn="l" defTabSz="914270" fontAlgn="auto">
              <a:spcBef>
                <a:spcPts val="1200"/>
              </a:spcBef>
              <a:spcAft>
                <a:spcPts val="0"/>
              </a:spcAft>
              <a:buFont typeface="Arial" pitchFamily="34" charset="0"/>
              <a:buChar char="•"/>
            </a:pPr>
            <a:endParaRPr lang="en-US" sz="1700" dirty="0">
              <a:solidFill>
                <a:srgbClr val="000000"/>
              </a:solidFill>
              <a:latin typeface="+mn-lt"/>
            </a:endParaRPr>
          </a:p>
        </p:txBody>
      </p:sp>
      <p:sp>
        <p:nvSpPr>
          <p:cNvPr id="5" name="Rectangle 4"/>
          <p:cNvSpPr/>
          <p:nvPr/>
        </p:nvSpPr>
        <p:spPr>
          <a:xfrm>
            <a:off x="0" y="6697134"/>
            <a:ext cx="16256000" cy="2446866"/>
          </a:xfrm>
          <a:prstGeom prst="rect">
            <a:avLst/>
          </a:prstGeom>
          <a:gradFill flip="none" rotWithShape="1">
            <a:gsLst>
              <a:gs pos="0">
                <a:srgbClr val="4B4B4B"/>
              </a:gs>
              <a:gs pos="100000">
                <a:srgbClr val="4B4B4B">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12" name="Rectangle 2"/>
          <p:cNvSpPr>
            <a:spLocks/>
          </p:cNvSpPr>
          <p:nvPr/>
        </p:nvSpPr>
        <p:spPr bwMode="auto">
          <a:xfrm>
            <a:off x="-27590" y="-240286"/>
            <a:ext cx="16256000" cy="9384285"/>
          </a:xfrm>
          <a:prstGeom prst="rect">
            <a:avLst/>
          </a:prstGeom>
          <a:solidFill>
            <a:srgbClr val="312A37">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dirty="0"/>
          </a:p>
        </p:txBody>
      </p:sp>
      <p:sp>
        <p:nvSpPr>
          <p:cNvPr id="9" name="Title 1"/>
          <p:cNvSpPr txBox="1">
            <a:spLocks/>
          </p:cNvSpPr>
          <p:nvPr/>
        </p:nvSpPr>
        <p:spPr>
          <a:xfrm>
            <a:off x="584200" y="5010490"/>
            <a:ext cx="15240000" cy="1542710"/>
          </a:xfrm>
          <a:prstGeom prst="rect">
            <a:avLst/>
          </a:prstGeom>
        </p:spPr>
        <p:txBody>
          <a:bodyPr vert="horz" lIns="0" tIns="45714" rIns="0" bIns="4571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1876425" algn="l"/>
                <a:tab pos="3194050" algn="l"/>
              </a:tabLst>
            </a:pPr>
            <a:r>
              <a:rPr lang="en-US" sz="6800" b="1" dirty="0">
                <a:solidFill>
                  <a:schemeClr val="bg1"/>
                </a:solidFill>
                <a:latin typeface="Source Sans Pro Light"/>
                <a:ea typeface="Source Sans Pro Light"/>
                <a:cs typeface="Source Sans Pro Light" charset="0"/>
              </a:rPr>
              <a:t>CT Retirement Savings Program Update</a:t>
            </a:r>
            <a:endParaRPr lang="en-US" sz="6800" b="1" strike="sngStrike" dirty="0">
              <a:solidFill>
                <a:srgbClr val="FF0000"/>
              </a:solidFill>
              <a:latin typeface="Source Sans Pro Light" charset="0"/>
              <a:ea typeface="Source Sans Pro Light" charset="0"/>
              <a:cs typeface="Source Sans Pro Light" charset="0"/>
            </a:endParaRPr>
          </a:p>
          <a:p>
            <a:pPr algn="l">
              <a:tabLst>
                <a:tab pos="1876425" algn="l"/>
                <a:tab pos="3194050" algn="l"/>
              </a:tabLst>
            </a:pPr>
            <a:r>
              <a:rPr lang="en-US" sz="3600" b="1" dirty="0">
                <a:solidFill>
                  <a:schemeClr val="bg1"/>
                </a:solidFill>
                <a:latin typeface="Source Sans Pro Light" charset="0"/>
                <a:ea typeface="Source Sans Pro Light" charset="0"/>
                <a:cs typeface="Source Sans Pro Light" charset="0"/>
              </a:rPr>
              <a:t>Prepared for Connecticut Retirement Security Authority</a:t>
            </a:r>
          </a:p>
        </p:txBody>
      </p:sp>
      <p:sp>
        <p:nvSpPr>
          <p:cNvPr id="10" name="TextBox 9"/>
          <p:cNvSpPr txBox="1"/>
          <p:nvPr/>
        </p:nvSpPr>
        <p:spPr>
          <a:xfrm>
            <a:off x="653066" y="7900379"/>
            <a:ext cx="5791200" cy="584775"/>
          </a:xfrm>
          <a:prstGeom prst="rect">
            <a:avLst/>
          </a:prstGeom>
          <a:noFill/>
        </p:spPr>
        <p:txBody>
          <a:bodyPr wrap="square" lIns="0" rIns="0" rtlCol="0">
            <a:spAutoFit/>
          </a:bodyPr>
          <a:lstStyle/>
          <a:p>
            <a:pPr marR="0" algn="l" defTabSz="914400" rtl="0" eaLnBrk="1" fontAlgn="auto" latinLnBrk="0" hangingPunct="1">
              <a:lnSpc>
                <a:spcPct val="100000"/>
              </a:lnSpc>
              <a:spcBef>
                <a:spcPts val="1200"/>
              </a:spcBef>
              <a:spcAft>
                <a:spcPts val="0"/>
              </a:spcAft>
              <a:buClrTx/>
              <a:buSzTx/>
              <a:tabLst/>
            </a:pPr>
            <a:r>
              <a:rPr lang="en-US" sz="3200" dirty="0">
                <a:solidFill>
                  <a:schemeClr val="bg1"/>
                </a:solidFill>
                <a:latin typeface="Source Sans Pro Light"/>
                <a:cs typeface="Source Sans Pro Light"/>
              </a:rPr>
              <a:t>Investing how you least expect it</a:t>
            </a:r>
            <a:endParaRPr kumimoji="0" lang="en-US" sz="3200" b="0" i="0" u="none" strike="noStrike" kern="1200" cap="none" spc="0" normalizeH="0" baseline="0" noProof="0" dirty="0">
              <a:ln>
                <a:noFill/>
              </a:ln>
              <a:solidFill>
                <a:schemeClr val="bg1"/>
              </a:solidFill>
              <a:effectLst/>
              <a:uLnTx/>
              <a:uFillTx/>
              <a:latin typeface="Source Sans Pro Light"/>
              <a:cs typeface="Source Sans Pro Light"/>
            </a:endParaRPr>
          </a:p>
        </p:txBody>
      </p:sp>
      <p:pic>
        <p:nvPicPr>
          <p:cNvPr id="16" name="Picture 15" descr="sumday_signature_light.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100" y="7294632"/>
            <a:ext cx="2594518" cy="592227"/>
          </a:xfrm>
          <a:prstGeom prst="rect">
            <a:avLst/>
          </a:prstGeom>
        </p:spPr>
      </p:pic>
      <p:cxnSp>
        <p:nvCxnSpPr>
          <p:cNvPr id="6" name="Straight Connector 5"/>
          <p:cNvCxnSpPr/>
          <p:nvPr/>
        </p:nvCxnSpPr>
        <p:spPr>
          <a:xfrm>
            <a:off x="584200" y="6697134"/>
            <a:ext cx="1493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DEF0F6-9EB2-504A-A252-171CA08BEBEF}"/>
              </a:ext>
            </a:extLst>
          </p:cNvPr>
          <p:cNvSpPr txBox="1"/>
          <p:nvPr/>
        </p:nvSpPr>
        <p:spPr>
          <a:xfrm>
            <a:off x="14224000" y="8115822"/>
            <a:ext cx="1752600" cy="369332"/>
          </a:xfrm>
          <a:prstGeom prst="rect">
            <a:avLst/>
          </a:prstGeom>
          <a:noFill/>
        </p:spPr>
        <p:txBody>
          <a:bodyPr wrap="square" lIns="91440" tIns="45720" rIns="91440" bIns="45720" rtlCol="0" anchor="t">
            <a:spAutoFit/>
          </a:bodyPr>
          <a:lstStyle/>
          <a:p>
            <a:pPr algn="l" fontAlgn="auto">
              <a:spcBef>
                <a:spcPts val="1200"/>
              </a:spcBef>
              <a:spcAft>
                <a:spcPts val="0"/>
              </a:spcAft>
            </a:pPr>
            <a:r>
              <a:rPr lang="en-US" sz="1800" dirty="0">
                <a:solidFill>
                  <a:schemeClr val="bg1"/>
                </a:solidFill>
                <a:latin typeface="Source Sans Pro"/>
              </a:rPr>
              <a:t>March 19</a:t>
            </a:r>
            <a:r>
              <a:rPr kumimoji="0" lang="en-US" sz="1800" b="0" i="0" u="none" strike="noStrike" kern="1200" cap="none" spc="0" normalizeH="0" baseline="0" noProof="0" dirty="0">
                <a:ln>
                  <a:noFill/>
                </a:ln>
                <a:solidFill>
                  <a:schemeClr val="bg1"/>
                </a:solidFill>
                <a:effectLst/>
                <a:uLnTx/>
                <a:uFillTx/>
                <a:latin typeface="Source Sans Pro"/>
              </a:rPr>
              <a:t>, 2021</a:t>
            </a:r>
            <a:endParaRPr lang="en-US" sz="1800" b="0" i="0" u="none" strike="noStrike" kern="1200" cap="none" spc="0" normalizeH="0" baseline="0" noProof="0" dirty="0">
              <a:ln>
                <a:noFill/>
              </a:ln>
              <a:solidFill>
                <a:schemeClr val="bg1"/>
              </a:solidFill>
              <a:effectLst/>
              <a:uLnTx/>
              <a:uFillTx/>
              <a:latin typeface="Source Sans Pro"/>
            </a:endParaRPr>
          </a:p>
        </p:txBody>
      </p:sp>
    </p:spTree>
    <p:extLst>
      <p:ext uri="{BB962C8B-B14F-4D97-AF65-F5344CB8AC3E}">
        <p14:creationId xmlns:p14="http://schemas.microsoft.com/office/powerpoint/2010/main" val="109020887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2108200" y="3712100"/>
            <a:ext cx="11661847" cy="830997"/>
          </a:xfrm>
          <a:prstGeom prst="rect">
            <a:avLst/>
          </a:prstGeom>
          <a:noFill/>
        </p:spPr>
        <p:txBody>
          <a:bodyPr wrap="none" lIns="0" tIns="45720" rIns="0" bIns="45720" rtlCol="0" anchor="t">
            <a:spAutoFit/>
          </a:bodyPr>
          <a:lstStyle/>
          <a:p>
            <a:pPr algn="l" fontAlgn="auto">
              <a:spcBef>
                <a:spcPts val="1200"/>
              </a:spcBef>
              <a:spcAft>
                <a:spcPts val="0"/>
              </a:spcAft>
            </a:pPr>
            <a:r>
              <a:rPr kumimoji="0" lang="en-US" sz="4800" u="none" strike="noStrike" kern="1200" cap="none" spc="0" normalizeH="0" baseline="0" noProof="0" dirty="0">
                <a:ln>
                  <a:noFill/>
                </a:ln>
                <a:solidFill>
                  <a:schemeClr val="bg1"/>
                </a:solidFill>
                <a:effectLst/>
                <a:uLnTx/>
                <a:uFillTx/>
                <a:latin typeface="Source Sans Pro Light"/>
                <a:ea typeface="Source Sans Pro Light"/>
                <a:cs typeface="Source Sans Pro Light" charset="0"/>
              </a:rPr>
              <a:t>Target Launch Timeline and Key Dependencies</a:t>
            </a:r>
            <a:endParaRPr kumimoji="0" lang="en-US" sz="4800" u="none" strike="noStrike" kern="1200" cap="none" spc="0" normalizeH="0" baseline="0" noProof="0" dirty="0">
              <a:ln>
                <a:noFill/>
              </a:ln>
              <a:solidFill>
                <a:srgbClr val="FF0000"/>
              </a:solidFill>
              <a:effectLst/>
              <a:uLnTx/>
              <a:uFillTx/>
              <a:latin typeface="Source Sans Pro Light" charset="0"/>
              <a:ea typeface="Source Sans Pro Light" charset="0"/>
              <a:cs typeface="Source Sans Pro Light" charset="0"/>
            </a:endParaRPr>
          </a:p>
        </p:txBody>
      </p:sp>
      <p:sp>
        <p:nvSpPr>
          <p:cNvPr id="5" name="TextBox 4">
            <a:extLst>
              <a:ext uri="{FF2B5EF4-FFF2-40B4-BE49-F238E27FC236}">
                <a16:creationId xmlns:a16="http://schemas.microsoft.com/office/drawing/2014/main" id="{2F1C55B1-E8B3-4542-A53D-1D09AEFF5B74}"/>
              </a:ext>
            </a:extLst>
          </p:cNvPr>
          <p:cNvSpPr txBox="1"/>
          <p:nvPr/>
        </p:nvSpPr>
        <p:spPr>
          <a:xfrm>
            <a:off x="1270000" y="1676400"/>
            <a:ext cx="12268200" cy="1523494"/>
          </a:xfrm>
          <a:prstGeom prst="rect">
            <a:avLst/>
          </a:prstGeom>
          <a:noFill/>
        </p:spPr>
        <p:txBody>
          <a:bodyPr wrap="square" lIns="91440" tIns="45720" rIns="91440" bIns="45720" rtlCol="0" anchor="t">
            <a:spAutoFit/>
          </a:bodyPr>
          <a:lstStyle/>
          <a:p>
            <a:pPr algn="l"/>
            <a:endParaRPr lang="en-US" sz="2800" dirty="0">
              <a:solidFill>
                <a:schemeClr val="bg1"/>
              </a:solidFill>
              <a:latin typeface="Source Sans Pro" panose="020B0503030403020204" pitchFamily="34" charset="0"/>
              <a:ea typeface="Source Sans Pro" panose="020B0503030403020204" pitchFamily="34" charset="0"/>
            </a:endParaRPr>
          </a:p>
          <a:p>
            <a:pPr algn="l"/>
            <a:endParaRPr lang="en-US" sz="2800" b="1" dirty="0">
              <a:solidFill>
                <a:schemeClr val="bg1"/>
              </a:solidFill>
              <a:latin typeface="Source Sans Pro" panose="020B0503030403020204" pitchFamily="34" charset="0"/>
              <a:ea typeface="Source Sans Pro" panose="020B0503030403020204" pitchFamily="34" charset="0"/>
            </a:endParaRPr>
          </a:p>
          <a:p>
            <a:pPr algn="l"/>
            <a:r>
              <a:rPr lang="en-US" dirty="0">
                <a:solidFill>
                  <a:schemeClr val="bg1"/>
                </a:solidFill>
              </a:rPr>
              <a:t> </a:t>
            </a:r>
          </a:p>
        </p:txBody>
      </p:sp>
    </p:spTree>
    <p:extLst>
      <p:ext uri="{BB962C8B-B14F-4D97-AF65-F5344CB8AC3E}">
        <p14:creationId xmlns:p14="http://schemas.microsoft.com/office/powerpoint/2010/main" val="47970737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4C52FF95-549F-B34C-91E4-DB8E08FE6639}"/>
              </a:ext>
            </a:extLst>
          </p:cNvPr>
          <p:cNvCxnSpPr>
            <a:cxnSpLocks/>
          </p:cNvCxnSpPr>
          <p:nvPr/>
        </p:nvCxnSpPr>
        <p:spPr>
          <a:xfrm flipV="1">
            <a:off x="12092417" y="1071436"/>
            <a:ext cx="0" cy="6096000"/>
          </a:xfrm>
          <a:prstGeom prst="line">
            <a:avLst/>
          </a:prstGeom>
          <a:ln w="12700">
            <a:solidFill>
              <a:schemeClr val="tx1">
                <a:lumMod val="60000"/>
                <a:lumOff val="4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1CFA91-C6CD-2440-9EDA-C1CB4EE02550}"/>
              </a:ext>
            </a:extLst>
          </p:cNvPr>
          <p:cNvCxnSpPr>
            <a:cxnSpLocks/>
          </p:cNvCxnSpPr>
          <p:nvPr/>
        </p:nvCxnSpPr>
        <p:spPr>
          <a:xfrm flipV="1">
            <a:off x="13049704"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60BDB0-957B-8D47-9762-F0187BB7C663}"/>
              </a:ext>
            </a:extLst>
          </p:cNvPr>
          <p:cNvCxnSpPr>
            <a:cxnSpLocks/>
          </p:cNvCxnSpPr>
          <p:nvPr/>
        </p:nvCxnSpPr>
        <p:spPr>
          <a:xfrm flipH="1" flipV="1">
            <a:off x="12574587" y="1071436"/>
            <a:ext cx="8139"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B7095C2-0A1A-944E-8653-E1691F214C8B}"/>
              </a:ext>
            </a:extLst>
          </p:cNvPr>
          <p:cNvCxnSpPr>
            <a:cxnSpLocks/>
          </p:cNvCxnSpPr>
          <p:nvPr/>
        </p:nvCxnSpPr>
        <p:spPr>
          <a:xfrm flipV="1">
            <a:off x="14010340" y="1071436"/>
            <a:ext cx="0" cy="6096000"/>
          </a:xfrm>
          <a:prstGeom prst="line">
            <a:avLst/>
          </a:prstGeom>
          <a:ln w="12700">
            <a:solidFill>
              <a:schemeClr val="tx1">
                <a:lumMod val="60000"/>
                <a:lumOff val="4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0D15878-D61E-0F49-B77D-867CE2E79FD8}"/>
              </a:ext>
            </a:extLst>
          </p:cNvPr>
          <p:cNvCxnSpPr>
            <a:cxnSpLocks/>
          </p:cNvCxnSpPr>
          <p:nvPr/>
        </p:nvCxnSpPr>
        <p:spPr>
          <a:xfrm flipV="1">
            <a:off x="14967627"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A1EB5C4-10BF-B147-B6BF-8B689D958551}"/>
              </a:ext>
            </a:extLst>
          </p:cNvPr>
          <p:cNvCxnSpPr>
            <a:cxnSpLocks/>
          </p:cNvCxnSpPr>
          <p:nvPr/>
        </p:nvCxnSpPr>
        <p:spPr>
          <a:xfrm flipV="1">
            <a:off x="14490158" y="1071436"/>
            <a:ext cx="2352"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9" name="Table 98">
            <a:extLst>
              <a:ext uri="{FF2B5EF4-FFF2-40B4-BE49-F238E27FC236}">
                <a16:creationId xmlns:a16="http://schemas.microsoft.com/office/drawing/2014/main" id="{CEB75755-CD8B-AD4D-9048-CB37FF76746E}"/>
              </a:ext>
            </a:extLst>
          </p:cNvPr>
          <p:cNvGraphicFramePr>
            <a:graphicFrameLocks noGrp="1"/>
          </p:cNvGraphicFramePr>
          <p:nvPr>
            <p:extLst>
              <p:ext uri="{D42A27DB-BD31-4B8C-83A1-F6EECF244321}">
                <p14:modId xmlns:p14="http://schemas.microsoft.com/office/powerpoint/2010/main" val="4131439228"/>
              </p:ext>
            </p:extLst>
          </p:nvPr>
        </p:nvGraphicFramePr>
        <p:xfrm>
          <a:off x="182447" y="1066800"/>
          <a:ext cx="15260753" cy="6096000"/>
        </p:xfrm>
        <a:graphic>
          <a:graphicData uri="http://schemas.openxmlformats.org/drawingml/2006/table">
            <a:tbl>
              <a:tblPr firstRow="1" bandRow="1">
                <a:tableStyleId>{5C22544A-7EE6-4342-B048-85BDC9FD1C3A}</a:tableStyleId>
              </a:tblPr>
              <a:tblGrid>
                <a:gridCol w="1929274">
                  <a:extLst>
                    <a:ext uri="{9D8B030D-6E8A-4147-A177-3AD203B41FA5}">
                      <a16:colId xmlns:a16="http://schemas.microsoft.com/office/drawing/2014/main" val="20000"/>
                    </a:ext>
                  </a:extLst>
                </a:gridCol>
                <a:gridCol w="1898380">
                  <a:extLst>
                    <a:ext uri="{9D8B030D-6E8A-4147-A177-3AD203B41FA5}">
                      <a16:colId xmlns:a16="http://schemas.microsoft.com/office/drawing/2014/main" val="20001"/>
                    </a:ext>
                  </a:extLst>
                </a:gridCol>
                <a:gridCol w="1912653">
                  <a:extLst>
                    <a:ext uri="{9D8B030D-6E8A-4147-A177-3AD203B41FA5}">
                      <a16:colId xmlns:a16="http://schemas.microsoft.com/office/drawing/2014/main" val="20002"/>
                    </a:ext>
                  </a:extLst>
                </a:gridCol>
                <a:gridCol w="1898380">
                  <a:extLst>
                    <a:ext uri="{9D8B030D-6E8A-4147-A177-3AD203B41FA5}">
                      <a16:colId xmlns:a16="http://schemas.microsoft.com/office/drawing/2014/main" val="20003"/>
                    </a:ext>
                  </a:extLst>
                </a:gridCol>
                <a:gridCol w="1898380">
                  <a:extLst>
                    <a:ext uri="{9D8B030D-6E8A-4147-A177-3AD203B41FA5}">
                      <a16:colId xmlns:a16="http://schemas.microsoft.com/office/drawing/2014/main" val="20004"/>
                    </a:ext>
                  </a:extLst>
                </a:gridCol>
                <a:gridCol w="1898380">
                  <a:extLst>
                    <a:ext uri="{9D8B030D-6E8A-4147-A177-3AD203B41FA5}">
                      <a16:colId xmlns:a16="http://schemas.microsoft.com/office/drawing/2014/main" val="20005"/>
                    </a:ext>
                  </a:extLst>
                </a:gridCol>
                <a:gridCol w="1912653">
                  <a:extLst>
                    <a:ext uri="{9D8B030D-6E8A-4147-A177-3AD203B41FA5}">
                      <a16:colId xmlns:a16="http://schemas.microsoft.com/office/drawing/2014/main" val="3099885801"/>
                    </a:ext>
                  </a:extLst>
                </a:gridCol>
                <a:gridCol w="1912653">
                  <a:extLst>
                    <a:ext uri="{9D8B030D-6E8A-4147-A177-3AD203B41FA5}">
                      <a16:colId xmlns:a16="http://schemas.microsoft.com/office/drawing/2014/main" val="4078940343"/>
                    </a:ext>
                  </a:extLst>
                </a:gridCol>
              </a:tblGrid>
              <a:tr h="6096000">
                <a:tc>
                  <a:txBody>
                    <a:bodyPr/>
                    <a:lstStyle/>
                    <a:p>
                      <a:pPr algn="l"/>
                      <a:r>
                        <a:rPr lang="en-US" sz="1400" b="0" i="0" dirty="0">
                          <a:solidFill>
                            <a:schemeClr val="tx1"/>
                          </a:solidFill>
                          <a:latin typeface="Source Sans Pro Semibold" charset="0"/>
                          <a:ea typeface="Source Sans Pro Semibold" charset="0"/>
                          <a:cs typeface="Source Sans Pro Semibold" charset="0"/>
                        </a:rPr>
                        <a:t>JAN</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solidFill>
                            <a:schemeClr val="tx1"/>
                          </a:solidFill>
                          <a:latin typeface="Source Sans Pro Semibold" charset="0"/>
                          <a:ea typeface="Source Sans Pro Semibold" charset="0"/>
                          <a:cs typeface="Source Sans Pro Semibold" charset="0"/>
                        </a:rPr>
                        <a:t>FEB</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solidFill>
                            <a:schemeClr val="tx1"/>
                          </a:solidFill>
                          <a:latin typeface="Source Sans Pro Semibold" charset="0"/>
                          <a:ea typeface="Source Sans Pro Semibold" charset="0"/>
                          <a:cs typeface="Source Sans Pro Semibold" charset="0"/>
                        </a:rPr>
                        <a:t>MAR</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solidFill>
                            <a:schemeClr val="tx1"/>
                          </a:solidFill>
                          <a:latin typeface="Source Sans Pro Semibold" charset="0"/>
                          <a:ea typeface="Source Sans Pro Semibold" charset="0"/>
                          <a:cs typeface="Source Sans Pro Semibold" charset="0"/>
                        </a:rPr>
                        <a:t>APR</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Source Sans Pro Semibold" charset="0"/>
                          <a:ea typeface="Source Sans Pro Semibold" charset="0"/>
                          <a:cs typeface="Source Sans Pro Semibold" charset="0"/>
                        </a:rPr>
                        <a:t>MAY</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Source Sans Pro Semibold" charset="0"/>
                          <a:ea typeface="Source Sans Pro Semibold" charset="0"/>
                          <a:cs typeface="Source Sans Pro Semibold" charset="0"/>
                        </a:rPr>
                        <a:t>JUN</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Source Sans Pro Semibold" charset="0"/>
                          <a:ea typeface="Source Sans Pro Semibold" charset="0"/>
                          <a:cs typeface="Source Sans Pro Semibold" charset="0"/>
                        </a:rPr>
                        <a:t>JUL</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Source Sans Pro Semibold" charset="0"/>
                          <a:ea typeface="Source Sans Pro Semibold" charset="0"/>
                          <a:cs typeface="Source Sans Pro Semibold" charset="0"/>
                        </a:rPr>
                        <a:t>AUG</a:t>
                      </a:r>
                    </a:p>
                  </a:txBody>
                  <a:tcPr marL="81280" marR="81280" marT="40640" marB="40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201" name="Straight Connector 200"/>
          <p:cNvCxnSpPr>
            <a:cxnSpLocks/>
          </p:cNvCxnSpPr>
          <p:nvPr/>
        </p:nvCxnSpPr>
        <p:spPr>
          <a:xfrm flipV="1">
            <a:off x="9211931"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cxnSpLocks/>
          </p:cNvCxnSpPr>
          <p:nvPr/>
        </p:nvCxnSpPr>
        <p:spPr>
          <a:xfrm flipV="1">
            <a:off x="6347194"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cxnSpLocks/>
          </p:cNvCxnSpPr>
          <p:nvPr/>
        </p:nvCxnSpPr>
        <p:spPr>
          <a:xfrm flipV="1">
            <a:off x="7297430"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82448" y="759961"/>
            <a:ext cx="11440688" cy="311175"/>
          </a:xfrm>
          <a:prstGeom prst="rect">
            <a:avLst/>
          </a:prstGeom>
          <a:solidFill>
            <a:srgbClr val="3F3A47"/>
          </a:solidFill>
        </p:spPr>
        <p:txBody>
          <a:bodyPr wrap="square" rtlCol="0" anchor="ctr" anchorCtr="0">
            <a:spAutoFit/>
          </a:bodyPr>
          <a:lstStyle/>
          <a:p>
            <a:pPr defTabSz="812810" fontAlgn="auto">
              <a:spcBef>
                <a:spcPts val="1067"/>
              </a:spcBef>
              <a:spcAft>
                <a:spcPts val="0"/>
              </a:spcAft>
            </a:pPr>
            <a:r>
              <a:rPr lang="en-US" sz="1422" dirty="0">
                <a:solidFill>
                  <a:srgbClr val="FFFFFF"/>
                </a:solidFill>
                <a:latin typeface="Source Sans Pro Semibold" charset="0"/>
                <a:ea typeface="Source Sans Pro Semibold" charset="0"/>
                <a:cs typeface="Source Sans Pro Semibold" charset="0"/>
              </a:rPr>
              <a:t>Discovery / Design / Development / Testing</a:t>
            </a:r>
          </a:p>
        </p:txBody>
      </p:sp>
      <p:sp>
        <p:nvSpPr>
          <p:cNvPr id="150" name="Diamond 149"/>
          <p:cNvSpPr/>
          <p:nvPr/>
        </p:nvSpPr>
        <p:spPr>
          <a:xfrm>
            <a:off x="878970" y="7200454"/>
            <a:ext cx="205846" cy="20584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80" tIns="40640" rIns="81280" bIns="40640" numCol="1" spcCol="0" rtlCol="0" fromWordArt="0" anchor="ctr" anchorCtr="0" forceAA="0" compatLnSpc="1">
            <a:prstTxWarp prst="textNoShape">
              <a:avLst/>
            </a:prstTxWarp>
            <a:noAutofit/>
          </a:bodyPr>
          <a:lstStyle/>
          <a:p>
            <a:pPr defTabSz="812810">
              <a:lnSpc>
                <a:spcPct val="90000"/>
              </a:lnSpc>
            </a:pPr>
            <a:endParaRPr lang="en-US" sz="3289" b="1" dirty="0">
              <a:solidFill>
                <a:srgbClr val="FFFFFF"/>
              </a:solidFill>
              <a:latin typeface="Arial"/>
            </a:endParaRPr>
          </a:p>
        </p:txBody>
      </p:sp>
      <p:sp>
        <p:nvSpPr>
          <p:cNvPr id="151" name="TextBox 150"/>
          <p:cNvSpPr txBox="1"/>
          <p:nvPr/>
        </p:nvSpPr>
        <p:spPr>
          <a:xfrm>
            <a:off x="452211" y="7360825"/>
            <a:ext cx="1058568" cy="256545"/>
          </a:xfrm>
          <a:prstGeom prst="rect">
            <a:avLst/>
          </a:prstGeom>
          <a:noFill/>
        </p:spPr>
        <p:txBody>
          <a:bodyPr wrap="square" rtlCol="0">
            <a:spAutoFit/>
          </a:bodyPr>
          <a:lstStyle/>
          <a:p>
            <a:pPr defTabSz="812810" fontAlgn="auto">
              <a:spcBef>
                <a:spcPts val="1067"/>
              </a:spcBef>
              <a:spcAft>
                <a:spcPts val="0"/>
              </a:spcAft>
            </a:pPr>
            <a:r>
              <a:rPr lang="en-US" sz="1067" b="1" dirty="0">
                <a:solidFill>
                  <a:srgbClr val="3F3A47"/>
                </a:solidFill>
                <a:latin typeface="Source Sans Pro SemiBold" charset="0"/>
                <a:ea typeface="Source Sans Pro SemiBold" charset="0"/>
                <a:cs typeface="Source Sans Pro SemiBold" charset="0"/>
              </a:rPr>
              <a:t>Kickoff  in Jan</a:t>
            </a:r>
          </a:p>
        </p:txBody>
      </p:sp>
      <p:cxnSp>
        <p:nvCxnSpPr>
          <p:cNvPr id="200" name="Straight Connector 199"/>
          <p:cNvCxnSpPr>
            <a:cxnSpLocks/>
          </p:cNvCxnSpPr>
          <p:nvPr/>
        </p:nvCxnSpPr>
        <p:spPr>
          <a:xfrm flipV="1">
            <a:off x="634789" y="1071436"/>
            <a:ext cx="0" cy="6096000"/>
          </a:xfrm>
          <a:prstGeom prst="line">
            <a:avLst/>
          </a:prstGeom>
          <a:ln w="12700">
            <a:solidFill>
              <a:schemeClr val="tx1">
                <a:lumMod val="60000"/>
                <a:lumOff val="4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flipV="1">
            <a:off x="6822314"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nvCxnSpPr>
        <p:spPr>
          <a:xfrm flipV="1">
            <a:off x="4446724"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flipV="1">
            <a:off x="10171152"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p:cNvCxnSpPr>
          <p:nvPr/>
        </p:nvCxnSpPr>
        <p:spPr>
          <a:xfrm flipV="1">
            <a:off x="1592076"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p:cNvCxnSpPr>
          <p:nvPr/>
        </p:nvCxnSpPr>
        <p:spPr>
          <a:xfrm flipV="1">
            <a:off x="1116959"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p:cNvCxnSpPr>
          <p:nvPr/>
        </p:nvCxnSpPr>
        <p:spPr>
          <a:xfrm flipV="1">
            <a:off x="2593112"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nvCxnSpPr>
        <p:spPr>
          <a:xfrm flipV="1">
            <a:off x="3543347"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a:xfrm flipV="1">
            <a:off x="3068230"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flipV="1">
            <a:off x="4921842"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V="1">
            <a:off x="5396960"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flipV="1">
            <a:off x="8731768"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V="1">
            <a:off x="8251606"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V="1">
            <a:off x="10646270"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V="1">
            <a:off x="11121387" y="1071436"/>
            <a:ext cx="0" cy="6096000"/>
          </a:xfrm>
          <a:prstGeom prst="line">
            <a:avLst/>
          </a:prstGeom>
          <a:ln w="12700">
            <a:solidFill>
              <a:schemeClr val="tx1">
                <a:lumMod val="40000"/>
                <a:lumOff val="6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p:cNvCxnSpPr>
          <p:nvPr/>
        </p:nvCxnSpPr>
        <p:spPr>
          <a:xfrm flipV="1">
            <a:off x="1120579" y="2111991"/>
            <a:ext cx="10448553" cy="1747"/>
          </a:xfrm>
          <a:prstGeom prst="line">
            <a:avLst/>
          </a:prstGeom>
          <a:ln w="28575">
            <a:solidFill>
              <a:srgbClr val="3F3A47"/>
            </a:solidFill>
            <a:headEnd type="ova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320734" y="2146101"/>
            <a:ext cx="2217119" cy="283796"/>
          </a:xfrm>
          <a:prstGeom prst="rect">
            <a:avLst/>
          </a:prstGeom>
          <a:solidFill>
            <a:schemeClr val="bg1"/>
          </a:solidFill>
        </p:spPr>
        <p:txBody>
          <a:bodyPr wrap="square" rtlCol="0">
            <a:spAutoFit/>
          </a:bodyPr>
          <a:lstStyle/>
          <a:p>
            <a:pPr defTabSz="812810" fontAlgn="auto">
              <a:spcBef>
                <a:spcPts val="1067"/>
              </a:spcBef>
              <a:spcAft>
                <a:spcPts val="0"/>
              </a:spcAft>
            </a:pPr>
            <a:r>
              <a:rPr lang="en-US" sz="1244" b="1" dirty="0">
                <a:solidFill>
                  <a:srgbClr val="3F3A47"/>
                </a:solidFill>
                <a:latin typeface="Source Sans Pro SemiBold" charset="0"/>
                <a:ea typeface="Source Sans Pro SemiBold" charset="0"/>
                <a:cs typeface="Source Sans Pro SemiBold" charset="0"/>
              </a:rPr>
              <a:t>Discovery / Planning &amp; Setup</a:t>
            </a:r>
          </a:p>
        </p:txBody>
      </p:sp>
      <p:cxnSp>
        <p:nvCxnSpPr>
          <p:cNvPr id="159" name="Straight Connector 158"/>
          <p:cNvCxnSpPr>
            <a:cxnSpLocks/>
          </p:cNvCxnSpPr>
          <p:nvPr/>
        </p:nvCxnSpPr>
        <p:spPr>
          <a:xfrm>
            <a:off x="1607816" y="2593149"/>
            <a:ext cx="13790828" cy="0"/>
          </a:xfrm>
          <a:prstGeom prst="line">
            <a:avLst/>
          </a:prstGeom>
          <a:ln w="28575">
            <a:solidFill>
              <a:srgbClr val="164659"/>
            </a:solidFill>
            <a:headEnd type="ova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002866" y="2632819"/>
            <a:ext cx="3423158" cy="283796"/>
          </a:xfrm>
          <a:prstGeom prst="rect">
            <a:avLst/>
          </a:prstGeom>
          <a:solidFill>
            <a:schemeClr val="bg1"/>
          </a:solidFill>
        </p:spPr>
        <p:txBody>
          <a:bodyPr wrap="square" rtlCol="0">
            <a:spAutoFit/>
          </a:bodyPr>
          <a:lstStyle/>
          <a:p>
            <a:pPr defTabSz="812810" fontAlgn="auto">
              <a:spcBef>
                <a:spcPts val="1067"/>
              </a:spcBef>
              <a:spcAft>
                <a:spcPts val="0"/>
              </a:spcAft>
            </a:pPr>
            <a:r>
              <a:rPr lang="en-US" sz="1244" b="1" dirty="0">
                <a:solidFill>
                  <a:srgbClr val="3F3A47"/>
                </a:solidFill>
                <a:latin typeface="Source Sans Pro SemiBold" charset="0"/>
                <a:ea typeface="Source Sans Pro SemiBold" charset="0"/>
                <a:cs typeface="Source Sans Pro SemiBold" charset="0"/>
              </a:rPr>
              <a:t>Record Keeping &amp; Operations Planning &amp; Setup</a:t>
            </a:r>
          </a:p>
        </p:txBody>
      </p:sp>
      <p:sp>
        <p:nvSpPr>
          <p:cNvPr id="174" name="TextBox 173"/>
          <p:cNvSpPr txBox="1"/>
          <p:nvPr/>
        </p:nvSpPr>
        <p:spPr>
          <a:xfrm>
            <a:off x="1690014" y="4139606"/>
            <a:ext cx="8974526" cy="283796"/>
          </a:xfrm>
          <a:prstGeom prst="rect">
            <a:avLst/>
          </a:prstGeom>
          <a:solidFill>
            <a:schemeClr val="bg1"/>
          </a:solidFill>
        </p:spPr>
        <p:txBody>
          <a:bodyPr wrap="square" rtlCol="0">
            <a:spAutoFit/>
          </a:bodyPr>
          <a:lstStyle/>
          <a:p>
            <a:pPr defTabSz="812810" fontAlgn="auto">
              <a:spcBef>
                <a:spcPts val="1067"/>
              </a:spcBef>
              <a:spcAft>
                <a:spcPts val="0"/>
              </a:spcAft>
            </a:pPr>
            <a:r>
              <a:rPr lang="en-US" sz="1244" b="1" dirty="0">
                <a:solidFill>
                  <a:srgbClr val="3F3A47"/>
                </a:solidFill>
                <a:latin typeface="Source Sans Pro SemiBold" charset="0"/>
                <a:ea typeface="Source Sans Pro SemiBold" charset="0"/>
                <a:cs typeface="Source Sans Pro SemiBold" charset="0"/>
              </a:rPr>
              <a:t>CT Program Branding &amp; MarCom Site Design</a:t>
            </a:r>
          </a:p>
        </p:txBody>
      </p:sp>
      <p:sp>
        <p:nvSpPr>
          <p:cNvPr id="180" name="TextBox 179"/>
          <p:cNvSpPr txBox="1"/>
          <p:nvPr/>
        </p:nvSpPr>
        <p:spPr>
          <a:xfrm>
            <a:off x="2632699" y="4557924"/>
            <a:ext cx="2036796" cy="256545"/>
          </a:xfrm>
          <a:prstGeom prst="rect">
            <a:avLst/>
          </a:prstGeom>
          <a:solidFill>
            <a:schemeClr val="bg1"/>
          </a:solid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Branding Discovery &amp; Planning </a:t>
            </a:r>
          </a:p>
        </p:txBody>
      </p:sp>
      <p:sp>
        <p:nvSpPr>
          <p:cNvPr id="181" name="TextBox 180"/>
          <p:cNvSpPr txBox="1"/>
          <p:nvPr/>
        </p:nvSpPr>
        <p:spPr>
          <a:xfrm>
            <a:off x="5956422" y="4557925"/>
            <a:ext cx="3991643" cy="256545"/>
          </a:xfrm>
          <a:prstGeom prst="rect">
            <a:avLst/>
          </a:prstGeom>
          <a:solidFill>
            <a:schemeClr val="bg1"/>
          </a:solid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Marcom Site:  Content Strategy, Design &amp; Copy Deck, Site build</a:t>
            </a:r>
          </a:p>
        </p:txBody>
      </p:sp>
      <p:cxnSp>
        <p:nvCxnSpPr>
          <p:cNvPr id="182" name="Straight Connector 181"/>
          <p:cNvCxnSpPr>
            <a:cxnSpLocks/>
          </p:cNvCxnSpPr>
          <p:nvPr/>
        </p:nvCxnSpPr>
        <p:spPr>
          <a:xfrm>
            <a:off x="1595500" y="4114203"/>
            <a:ext cx="10027636" cy="0"/>
          </a:xfrm>
          <a:prstGeom prst="line">
            <a:avLst/>
          </a:prstGeom>
          <a:ln w="28575">
            <a:solidFill>
              <a:srgbClr val="86325C"/>
            </a:solidFill>
            <a:head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cxnSpLocks/>
          </p:cNvCxnSpPr>
          <p:nvPr/>
        </p:nvCxnSpPr>
        <p:spPr>
          <a:xfrm>
            <a:off x="1607816" y="4521265"/>
            <a:ext cx="4318406" cy="0"/>
          </a:xfrm>
          <a:prstGeom prst="line">
            <a:avLst/>
          </a:prstGeom>
          <a:ln w="28575">
            <a:solidFill>
              <a:srgbClr val="86325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p:cNvCxnSpPr>
          <p:nvPr/>
        </p:nvCxnSpPr>
        <p:spPr>
          <a:xfrm>
            <a:off x="5948464" y="4521264"/>
            <a:ext cx="5629772" cy="0"/>
          </a:xfrm>
          <a:prstGeom prst="line">
            <a:avLst/>
          </a:prstGeom>
          <a:ln w="28575">
            <a:solidFill>
              <a:srgbClr val="86325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9258005" y="3048774"/>
            <a:ext cx="1868921" cy="256545"/>
          </a:xfrm>
          <a:prstGeom prst="rect">
            <a:avLst/>
          </a:prstGeom>
          <a:no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Call Center Setup &amp; Training</a:t>
            </a:r>
          </a:p>
        </p:txBody>
      </p:sp>
      <p:cxnSp>
        <p:nvCxnSpPr>
          <p:cNvPr id="188" name="Straight Connector 187"/>
          <p:cNvCxnSpPr>
            <a:cxnSpLocks/>
          </p:cNvCxnSpPr>
          <p:nvPr/>
        </p:nvCxnSpPr>
        <p:spPr>
          <a:xfrm>
            <a:off x="8731769" y="3052738"/>
            <a:ext cx="2846467" cy="0"/>
          </a:xfrm>
          <a:prstGeom prst="line">
            <a:avLst/>
          </a:prstGeom>
          <a:ln w="28575">
            <a:solidFill>
              <a:srgbClr val="16465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1" name="Diamond 130"/>
          <p:cNvSpPr/>
          <p:nvPr/>
        </p:nvSpPr>
        <p:spPr>
          <a:xfrm>
            <a:off x="11728764" y="7163507"/>
            <a:ext cx="205846" cy="20584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80" tIns="40640" rIns="81280" bIns="40640" numCol="1" spcCol="0" rtlCol="0" fromWordArt="0" anchor="ctr" anchorCtr="0" forceAA="0" compatLnSpc="1">
            <a:prstTxWarp prst="textNoShape">
              <a:avLst/>
            </a:prstTxWarp>
            <a:noAutofit/>
          </a:bodyPr>
          <a:lstStyle/>
          <a:p>
            <a:pPr defTabSz="812810">
              <a:lnSpc>
                <a:spcPct val="90000"/>
              </a:lnSpc>
            </a:pPr>
            <a:endParaRPr lang="en-US" sz="3289" b="1" dirty="0">
              <a:solidFill>
                <a:srgbClr val="FFFFFF"/>
              </a:solidFill>
              <a:latin typeface="Arial"/>
            </a:endParaRPr>
          </a:p>
        </p:txBody>
      </p:sp>
      <p:cxnSp>
        <p:nvCxnSpPr>
          <p:cNvPr id="109" name="Straight Connector 108"/>
          <p:cNvCxnSpPr>
            <a:cxnSpLocks/>
          </p:cNvCxnSpPr>
          <p:nvPr/>
        </p:nvCxnSpPr>
        <p:spPr>
          <a:xfrm>
            <a:off x="1592076" y="6260391"/>
            <a:ext cx="13747982" cy="0"/>
          </a:xfrm>
          <a:prstGeom prst="line">
            <a:avLst/>
          </a:prstGeom>
          <a:ln w="28575">
            <a:solidFill>
              <a:srgbClr val="86325C"/>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948464" y="6280650"/>
            <a:ext cx="3712918" cy="283796"/>
          </a:xfrm>
          <a:prstGeom prst="rect">
            <a:avLst/>
          </a:prstGeom>
          <a:solidFill>
            <a:schemeClr val="bg1"/>
          </a:solidFill>
        </p:spPr>
        <p:txBody>
          <a:bodyPr wrap="square" rtlCol="0">
            <a:spAutoFit/>
          </a:bodyPr>
          <a:lstStyle/>
          <a:p>
            <a:pPr defTabSz="812810" fontAlgn="auto">
              <a:spcBef>
                <a:spcPts val="1067"/>
              </a:spcBef>
              <a:spcAft>
                <a:spcPts val="0"/>
              </a:spcAft>
            </a:pPr>
            <a:r>
              <a:rPr lang="en-US" sz="1244" b="1" dirty="0">
                <a:solidFill>
                  <a:srgbClr val="3F3A47"/>
                </a:solidFill>
                <a:latin typeface="Source Sans Pro SemiBold" charset="0"/>
                <a:ea typeface="Source Sans Pro SemiBold" charset="0"/>
                <a:cs typeface="Source Sans Pro SemiBold" charset="0"/>
              </a:rPr>
              <a:t>Portal Discovery, Planning, Design &amp; Development</a:t>
            </a:r>
          </a:p>
        </p:txBody>
      </p:sp>
      <p:sp>
        <p:nvSpPr>
          <p:cNvPr id="143" name="TextBox 142">
            <a:extLst>
              <a:ext uri="{FF2B5EF4-FFF2-40B4-BE49-F238E27FC236}">
                <a16:creationId xmlns:a16="http://schemas.microsoft.com/office/drawing/2014/main" id="{C29527D3-1D66-9946-A48E-ED3A944BCF50}"/>
              </a:ext>
            </a:extLst>
          </p:cNvPr>
          <p:cNvSpPr txBox="1"/>
          <p:nvPr/>
        </p:nvSpPr>
        <p:spPr>
          <a:xfrm>
            <a:off x="4035014" y="4973191"/>
            <a:ext cx="997212" cy="420756"/>
          </a:xfrm>
          <a:prstGeom prst="rect">
            <a:avLst/>
          </a:prstGeom>
          <a:solidFill>
            <a:schemeClr val="bg1"/>
          </a:solid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Content Matrix</a:t>
            </a:r>
          </a:p>
        </p:txBody>
      </p:sp>
      <p:cxnSp>
        <p:nvCxnSpPr>
          <p:cNvPr id="144" name="Straight Connector 143">
            <a:extLst>
              <a:ext uri="{FF2B5EF4-FFF2-40B4-BE49-F238E27FC236}">
                <a16:creationId xmlns:a16="http://schemas.microsoft.com/office/drawing/2014/main" id="{FC81F1E4-D60C-8442-A538-359810B3B8F3}"/>
              </a:ext>
            </a:extLst>
          </p:cNvPr>
          <p:cNvCxnSpPr>
            <a:cxnSpLocks/>
          </p:cNvCxnSpPr>
          <p:nvPr/>
        </p:nvCxnSpPr>
        <p:spPr>
          <a:xfrm>
            <a:off x="3987412" y="4915362"/>
            <a:ext cx="934431" cy="0"/>
          </a:xfrm>
          <a:prstGeom prst="line">
            <a:avLst/>
          </a:prstGeom>
          <a:ln w="28575">
            <a:solidFill>
              <a:srgbClr val="86325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3D281DC-33AF-1247-BA40-3A7B3700F3B6}"/>
              </a:ext>
            </a:extLst>
          </p:cNvPr>
          <p:cNvCxnSpPr>
            <a:cxnSpLocks/>
          </p:cNvCxnSpPr>
          <p:nvPr/>
        </p:nvCxnSpPr>
        <p:spPr>
          <a:xfrm>
            <a:off x="4965693" y="5793167"/>
            <a:ext cx="10374365" cy="44170"/>
          </a:xfrm>
          <a:prstGeom prst="line">
            <a:avLst/>
          </a:prstGeom>
          <a:ln w="28575">
            <a:solidFill>
              <a:srgbClr val="86325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7CC2C45A-53EC-A046-B287-62C59D843CBE}"/>
              </a:ext>
            </a:extLst>
          </p:cNvPr>
          <p:cNvSpPr txBox="1"/>
          <p:nvPr/>
        </p:nvSpPr>
        <p:spPr>
          <a:xfrm flipH="1">
            <a:off x="7844686" y="5837337"/>
            <a:ext cx="2323667" cy="256545"/>
          </a:xfrm>
          <a:prstGeom prst="rect">
            <a:avLst/>
          </a:prstGeom>
          <a:solidFill>
            <a:schemeClr val="bg1"/>
          </a:solid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Communication Plan &amp; Roll out</a:t>
            </a:r>
          </a:p>
        </p:txBody>
      </p:sp>
      <p:sp>
        <p:nvSpPr>
          <p:cNvPr id="123" name="TextBox 122"/>
          <p:cNvSpPr txBox="1"/>
          <p:nvPr/>
        </p:nvSpPr>
        <p:spPr>
          <a:xfrm>
            <a:off x="11355721" y="7360229"/>
            <a:ext cx="1058566" cy="420756"/>
          </a:xfrm>
          <a:prstGeom prst="rect">
            <a:avLst/>
          </a:prstGeom>
          <a:noFill/>
        </p:spPr>
        <p:txBody>
          <a:bodyPr wrap="square" rtlCol="0">
            <a:spAutoFit/>
          </a:bodyPr>
          <a:lstStyle/>
          <a:p>
            <a:pPr defTabSz="812810" fontAlgn="auto">
              <a:spcBef>
                <a:spcPts val="1067"/>
              </a:spcBef>
              <a:spcAft>
                <a:spcPts val="0"/>
              </a:spcAft>
            </a:pPr>
            <a:r>
              <a:rPr lang="en-US" sz="1067" b="1" dirty="0">
                <a:solidFill>
                  <a:srgbClr val="3F3A47"/>
                </a:solidFill>
                <a:latin typeface="Source Sans Pro SemiBold" charset="0"/>
                <a:ea typeface="Source Sans Pro SemiBold" charset="0"/>
                <a:cs typeface="Source Sans Pro SemiBold" charset="0"/>
              </a:rPr>
              <a:t>Target Pilot Date: 7/6/21</a:t>
            </a:r>
          </a:p>
        </p:txBody>
      </p:sp>
      <p:sp>
        <p:nvSpPr>
          <p:cNvPr id="124" name="Pentagon 123">
            <a:extLst>
              <a:ext uri="{FF2B5EF4-FFF2-40B4-BE49-F238E27FC236}">
                <a16:creationId xmlns:a16="http://schemas.microsoft.com/office/drawing/2014/main" id="{068F9FAC-4399-0C49-903E-B754DF2C7C72}"/>
              </a:ext>
            </a:extLst>
          </p:cNvPr>
          <p:cNvSpPr/>
          <p:nvPr/>
        </p:nvSpPr>
        <p:spPr>
          <a:xfrm>
            <a:off x="11644674" y="754512"/>
            <a:ext cx="3753971" cy="311505"/>
          </a:xfrm>
          <a:prstGeom prst="homePlate">
            <a:avLst/>
          </a:prstGeom>
          <a:solidFill>
            <a:srgbClr val="3F3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80" tIns="40640" rIns="81280" bIns="40640" numCol="1" spcCol="0" rtlCol="0" fromWordArt="0" anchor="ctr" anchorCtr="0" forceAA="0" compatLnSpc="1">
            <a:prstTxWarp prst="textNoShape">
              <a:avLst/>
            </a:prstTxWarp>
            <a:noAutofit/>
          </a:bodyPr>
          <a:lstStyle/>
          <a:p>
            <a:pPr defTabSz="812810">
              <a:lnSpc>
                <a:spcPct val="90000"/>
              </a:lnSpc>
            </a:pPr>
            <a:r>
              <a:rPr lang="en-US" sz="1422" dirty="0">
                <a:solidFill>
                  <a:srgbClr val="FFFFFF"/>
                </a:solidFill>
                <a:latin typeface="Source Sans Pro Semibold" charset="0"/>
                <a:ea typeface="Source Sans Pro Semibold" charset="0"/>
                <a:cs typeface="Source Sans Pro Semibold" charset="0"/>
              </a:rPr>
              <a:t>Pilot</a:t>
            </a:r>
            <a:endParaRPr lang="en-US" sz="1422" b="1" dirty="0">
              <a:solidFill>
                <a:srgbClr val="FFFFFF"/>
              </a:solidFill>
              <a:latin typeface="Arial"/>
            </a:endParaRPr>
          </a:p>
        </p:txBody>
      </p:sp>
      <p:sp>
        <p:nvSpPr>
          <p:cNvPr id="135" name="Diamond 134">
            <a:extLst>
              <a:ext uri="{FF2B5EF4-FFF2-40B4-BE49-F238E27FC236}">
                <a16:creationId xmlns:a16="http://schemas.microsoft.com/office/drawing/2014/main" id="{03F51AD9-6A16-7B4F-9B9F-C0337331CA39}"/>
              </a:ext>
            </a:extLst>
          </p:cNvPr>
          <p:cNvSpPr/>
          <p:nvPr/>
        </p:nvSpPr>
        <p:spPr>
          <a:xfrm>
            <a:off x="15134212" y="7158781"/>
            <a:ext cx="205846" cy="20584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80" tIns="40640" rIns="81280" bIns="40640" numCol="1" spcCol="0" rtlCol="0" fromWordArt="0" anchor="ctr" anchorCtr="0" forceAA="0" compatLnSpc="1">
            <a:prstTxWarp prst="textNoShape">
              <a:avLst/>
            </a:prstTxWarp>
            <a:noAutofit/>
          </a:bodyPr>
          <a:lstStyle/>
          <a:p>
            <a:pPr defTabSz="812810">
              <a:lnSpc>
                <a:spcPct val="90000"/>
              </a:lnSpc>
            </a:pPr>
            <a:endParaRPr lang="en-US" sz="3289" b="1" dirty="0">
              <a:solidFill>
                <a:srgbClr val="FFFFFF"/>
              </a:solidFill>
              <a:latin typeface="Arial"/>
            </a:endParaRPr>
          </a:p>
        </p:txBody>
      </p:sp>
      <p:sp>
        <p:nvSpPr>
          <p:cNvPr id="187" name="TextBox 186">
            <a:extLst>
              <a:ext uri="{FF2B5EF4-FFF2-40B4-BE49-F238E27FC236}">
                <a16:creationId xmlns:a16="http://schemas.microsoft.com/office/drawing/2014/main" id="{4A93DBE0-9B05-C447-9F6E-DB0A86005F91}"/>
              </a:ext>
            </a:extLst>
          </p:cNvPr>
          <p:cNvSpPr txBox="1"/>
          <p:nvPr/>
        </p:nvSpPr>
        <p:spPr>
          <a:xfrm>
            <a:off x="14689434" y="7355501"/>
            <a:ext cx="985830" cy="749179"/>
          </a:xfrm>
          <a:prstGeom prst="rect">
            <a:avLst/>
          </a:prstGeom>
          <a:noFill/>
        </p:spPr>
        <p:txBody>
          <a:bodyPr wrap="square" rtlCol="0">
            <a:spAutoFit/>
          </a:bodyPr>
          <a:lstStyle/>
          <a:p>
            <a:pPr defTabSz="812810" fontAlgn="auto">
              <a:spcBef>
                <a:spcPts val="1067"/>
              </a:spcBef>
              <a:spcAft>
                <a:spcPts val="0"/>
              </a:spcAft>
            </a:pPr>
            <a:r>
              <a:rPr lang="en-US" sz="1067" b="1" dirty="0">
                <a:solidFill>
                  <a:srgbClr val="3F3A47"/>
                </a:solidFill>
                <a:latin typeface="Source Sans Pro SemiBold" charset="0"/>
                <a:ea typeface="Source Sans Pro SemiBold" charset="0"/>
                <a:cs typeface="Source Sans Pro SemiBold" charset="0"/>
              </a:rPr>
              <a:t>Target ER Pilot Feedback: 8/31/21</a:t>
            </a:r>
          </a:p>
        </p:txBody>
      </p:sp>
      <p:cxnSp>
        <p:nvCxnSpPr>
          <p:cNvPr id="191" name="Straight Connector 190">
            <a:extLst>
              <a:ext uri="{FF2B5EF4-FFF2-40B4-BE49-F238E27FC236}">
                <a16:creationId xmlns:a16="http://schemas.microsoft.com/office/drawing/2014/main" id="{7CAEE8C8-62F4-B343-8FEE-8DA49EFEC359}"/>
              </a:ext>
            </a:extLst>
          </p:cNvPr>
          <p:cNvCxnSpPr>
            <a:cxnSpLocks/>
          </p:cNvCxnSpPr>
          <p:nvPr/>
        </p:nvCxnSpPr>
        <p:spPr>
          <a:xfrm>
            <a:off x="1116959" y="1490140"/>
            <a:ext cx="14223100" cy="0"/>
          </a:xfrm>
          <a:prstGeom prst="line">
            <a:avLst/>
          </a:prstGeom>
          <a:ln w="28575">
            <a:solidFill>
              <a:srgbClr val="3F3A47"/>
            </a:solidFill>
            <a:headEnd type="oval"/>
            <a:tailEnd type="diamond"/>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0138D0A0-7ED7-E44D-9755-44CE1E6A0EF2}"/>
              </a:ext>
            </a:extLst>
          </p:cNvPr>
          <p:cNvSpPr txBox="1"/>
          <p:nvPr/>
        </p:nvSpPr>
        <p:spPr>
          <a:xfrm>
            <a:off x="6570283" y="1518670"/>
            <a:ext cx="1786625" cy="283796"/>
          </a:xfrm>
          <a:prstGeom prst="rect">
            <a:avLst/>
          </a:prstGeom>
          <a:solidFill>
            <a:schemeClr val="bg1"/>
          </a:solidFill>
        </p:spPr>
        <p:txBody>
          <a:bodyPr wrap="square" rtlCol="0">
            <a:spAutoFit/>
          </a:bodyPr>
          <a:lstStyle/>
          <a:p>
            <a:pPr defTabSz="812810" fontAlgn="auto">
              <a:spcBef>
                <a:spcPts val="1067"/>
              </a:spcBef>
              <a:spcAft>
                <a:spcPts val="0"/>
              </a:spcAft>
            </a:pPr>
            <a:r>
              <a:rPr lang="en-US" sz="1244" b="1" dirty="0">
                <a:solidFill>
                  <a:srgbClr val="3F3A47"/>
                </a:solidFill>
                <a:latin typeface="Source Sans Pro SemiBold" charset="0"/>
                <a:ea typeface="Source Sans Pro SemiBold" charset="0"/>
                <a:cs typeface="Source Sans Pro SemiBold" charset="0"/>
              </a:rPr>
              <a:t>Program Oversight</a:t>
            </a:r>
          </a:p>
        </p:txBody>
      </p:sp>
      <p:sp>
        <p:nvSpPr>
          <p:cNvPr id="193" name="TextBox 192">
            <a:extLst>
              <a:ext uri="{FF2B5EF4-FFF2-40B4-BE49-F238E27FC236}">
                <a16:creationId xmlns:a16="http://schemas.microsoft.com/office/drawing/2014/main" id="{176FDA5A-3533-0C46-A163-DF5692B4CC58}"/>
              </a:ext>
            </a:extLst>
          </p:cNvPr>
          <p:cNvSpPr txBox="1"/>
          <p:nvPr/>
        </p:nvSpPr>
        <p:spPr>
          <a:xfrm>
            <a:off x="5143376" y="4973187"/>
            <a:ext cx="1270932" cy="256545"/>
          </a:xfrm>
          <a:prstGeom prst="rect">
            <a:avLst/>
          </a:prstGeom>
          <a:solidFill>
            <a:schemeClr val="bg1"/>
          </a:solid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Marcom Content</a:t>
            </a:r>
          </a:p>
        </p:txBody>
      </p:sp>
      <p:cxnSp>
        <p:nvCxnSpPr>
          <p:cNvPr id="194" name="Straight Connector 193">
            <a:extLst>
              <a:ext uri="{FF2B5EF4-FFF2-40B4-BE49-F238E27FC236}">
                <a16:creationId xmlns:a16="http://schemas.microsoft.com/office/drawing/2014/main" id="{2813DEA8-BE6F-234C-96C4-05D139E00E76}"/>
              </a:ext>
            </a:extLst>
          </p:cNvPr>
          <p:cNvCxnSpPr>
            <a:cxnSpLocks/>
          </p:cNvCxnSpPr>
          <p:nvPr/>
        </p:nvCxnSpPr>
        <p:spPr>
          <a:xfrm>
            <a:off x="4923358" y="4915358"/>
            <a:ext cx="2899845" cy="0"/>
          </a:xfrm>
          <a:prstGeom prst="line">
            <a:avLst/>
          </a:prstGeom>
          <a:ln w="28575">
            <a:solidFill>
              <a:srgbClr val="86325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3672DCC-E111-D041-8A28-F086DE99D892}"/>
              </a:ext>
            </a:extLst>
          </p:cNvPr>
          <p:cNvSpPr txBox="1"/>
          <p:nvPr/>
        </p:nvSpPr>
        <p:spPr>
          <a:xfrm>
            <a:off x="12152081" y="3036455"/>
            <a:ext cx="1868921" cy="256545"/>
          </a:xfrm>
          <a:prstGeom prst="rect">
            <a:avLst/>
          </a:prstGeom>
          <a:noFill/>
        </p:spPr>
        <p:txBody>
          <a:bodyPr wrap="square" rtlCol="0">
            <a:spAutoFit/>
          </a:bodyPr>
          <a:lstStyle/>
          <a:p>
            <a:pPr defTabSz="812810" fontAlgn="auto">
              <a:spcBef>
                <a:spcPts val="1067"/>
              </a:spcBef>
              <a:spcAft>
                <a:spcPts val="0"/>
              </a:spcAft>
            </a:pPr>
            <a:r>
              <a:rPr lang="en-US" sz="1067" dirty="0">
                <a:solidFill>
                  <a:srgbClr val="3F3A47"/>
                </a:solidFill>
                <a:latin typeface="Source Sans Pro" charset="0"/>
                <a:ea typeface="Source Sans Pro" charset="0"/>
                <a:cs typeface="Source Sans Pro" charset="0"/>
              </a:rPr>
              <a:t>Call Center Available</a:t>
            </a:r>
          </a:p>
        </p:txBody>
      </p:sp>
      <p:cxnSp>
        <p:nvCxnSpPr>
          <p:cNvPr id="199" name="Straight Connector 198">
            <a:extLst>
              <a:ext uri="{FF2B5EF4-FFF2-40B4-BE49-F238E27FC236}">
                <a16:creationId xmlns:a16="http://schemas.microsoft.com/office/drawing/2014/main" id="{8E3CD6A6-5FA9-BF45-B7FD-7A812FA25926}"/>
              </a:ext>
            </a:extLst>
          </p:cNvPr>
          <p:cNvCxnSpPr>
            <a:cxnSpLocks/>
          </p:cNvCxnSpPr>
          <p:nvPr/>
        </p:nvCxnSpPr>
        <p:spPr>
          <a:xfrm flipV="1">
            <a:off x="11586202" y="3036454"/>
            <a:ext cx="3778488" cy="3964"/>
          </a:xfrm>
          <a:prstGeom prst="line">
            <a:avLst/>
          </a:prstGeom>
          <a:ln w="28575">
            <a:solidFill>
              <a:srgbClr val="16465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F5E3C30-A7E6-9246-ABD6-49CF4A5D856B}"/>
              </a:ext>
            </a:extLst>
          </p:cNvPr>
          <p:cNvSpPr txBox="1"/>
          <p:nvPr/>
        </p:nvSpPr>
        <p:spPr>
          <a:xfrm>
            <a:off x="15371776" y="7355501"/>
            <a:ext cx="985838" cy="830997"/>
          </a:xfrm>
          <a:prstGeom prst="rect">
            <a:avLst/>
          </a:prstGeom>
          <a:noFill/>
        </p:spPr>
        <p:txBody>
          <a:bodyPr wrap="square" rtlCol="0">
            <a:spAutoFit/>
          </a:bodyPr>
          <a:lstStyle/>
          <a:p>
            <a:pPr fontAlgn="auto">
              <a:spcBef>
                <a:spcPts val="1200"/>
              </a:spcBef>
              <a:spcAft>
                <a:spcPts val="0"/>
              </a:spcAft>
            </a:pPr>
            <a:r>
              <a:rPr lang="en-US" sz="1200" b="1" dirty="0">
                <a:solidFill>
                  <a:srgbClr val="3F3A47"/>
                </a:solidFill>
                <a:latin typeface="Source Sans Pro Semibold" charset="0"/>
                <a:ea typeface="Source Sans Pro Semibold" charset="0"/>
                <a:cs typeface="Source Sans Pro Semibold" charset="0"/>
              </a:rPr>
              <a:t>Target Wave 1 Launch: 11/21</a:t>
            </a:r>
          </a:p>
        </p:txBody>
      </p:sp>
      <p:sp>
        <p:nvSpPr>
          <p:cNvPr id="62" name="Diamond 61">
            <a:extLst>
              <a:ext uri="{FF2B5EF4-FFF2-40B4-BE49-F238E27FC236}">
                <a16:creationId xmlns:a16="http://schemas.microsoft.com/office/drawing/2014/main" id="{EE50DCE3-ABA4-F34B-83AB-F6B022DBE73E}"/>
              </a:ext>
            </a:extLst>
          </p:cNvPr>
          <p:cNvSpPr/>
          <p:nvPr/>
        </p:nvSpPr>
        <p:spPr>
          <a:xfrm>
            <a:off x="15733211" y="7167436"/>
            <a:ext cx="200017" cy="190703"/>
          </a:xfrm>
          <a:prstGeom prst="diamon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27792900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Source Sans Pro Light"/>
                <a:cs typeface="Source Sans Pro Light"/>
                <a:sym typeface="Avenir Next Regular" charset="0"/>
              </a:rPr>
              <a:t>Confidential – BNY Mellon 2021</a:t>
            </a:r>
          </a:p>
        </p:txBody>
      </p:sp>
      <p:sp>
        <p:nvSpPr>
          <p:cNvPr id="2" name="TextBox 1"/>
          <p:cNvSpPr txBox="1"/>
          <p:nvPr/>
        </p:nvSpPr>
        <p:spPr>
          <a:xfrm>
            <a:off x="1270000" y="457200"/>
            <a:ext cx="10106934" cy="830997"/>
          </a:xfrm>
          <a:prstGeom prst="rect">
            <a:avLst/>
          </a:prstGeom>
          <a:noFill/>
        </p:spPr>
        <p:txBody>
          <a:bodyPr wrap="none" lIns="0" tIns="45720" rIns="0" bIns="45720" rtlCol="0" anchor="t">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Source Sans Pro Light"/>
                <a:ea typeface="Source Sans Pro Light"/>
                <a:cs typeface="Source Sans Pro Light" charset="0"/>
                <a:sym typeface="Gill Sans Light" charset="0"/>
              </a:rPr>
              <a:t>Key Dependencies for Successful Launch</a:t>
            </a:r>
            <a:endParaRPr kumimoji="0" lang="en-US" sz="4800" b="0" i="0" u="none" strike="noStrike" kern="1200" cap="none" spc="0" normalizeH="0" baseline="0" noProof="0" dirty="0">
              <a:ln>
                <a:noFill/>
              </a:ln>
              <a:solidFill>
                <a:srgbClr val="FF0000"/>
              </a:solidFill>
              <a:effectLst/>
              <a:uLnTx/>
              <a:uFillTx/>
              <a:latin typeface="Source Sans Pro Light" charset="0"/>
              <a:ea typeface="Source Sans Pro Light" charset="0"/>
              <a:cs typeface="Source Sans Pro Light" charset="0"/>
              <a:sym typeface="Gill Sans Light" charset="0"/>
            </a:endParaRPr>
          </a:p>
        </p:txBody>
      </p:sp>
      <p:sp>
        <p:nvSpPr>
          <p:cNvPr id="5" name="TextBox 4">
            <a:extLst>
              <a:ext uri="{FF2B5EF4-FFF2-40B4-BE49-F238E27FC236}">
                <a16:creationId xmlns:a16="http://schemas.microsoft.com/office/drawing/2014/main" id="{2F1C55B1-E8B3-4542-A53D-1D09AEFF5B74}"/>
              </a:ext>
            </a:extLst>
          </p:cNvPr>
          <p:cNvSpPr txBox="1"/>
          <p:nvPr/>
        </p:nvSpPr>
        <p:spPr>
          <a:xfrm>
            <a:off x="1270000" y="1676400"/>
            <a:ext cx="13182600" cy="647869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Source Sans Pro"/>
              <a:ea typeface="Source Sans Pro"/>
              <a:sym typeface="Gill Sans Light" charset="0"/>
            </a:endParaRP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800" dirty="0">
                <a:solidFill>
                  <a:srgbClr val="FFFFFF"/>
                </a:solidFill>
                <a:latin typeface="Source Sans Pro" panose="020B0503030403020204" pitchFamily="34" charset="0"/>
                <a:ea typeface="Source Sans Pro" panose="020B0503030403020204" pitchFamily="34" charset="0"/>
              </a:rPr>
              <a:t>Securing Employer Data Set - with minimum required data points for successful launch</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rPr>
              <a:t>Developing and </a:t>
            </a:r>
            <a:r>
              <a:rPr lang="en-US" sz="2800" dirty="0">
                <a:solidFill>
                  <a:srgbClr val="FFFFFF"/>
                </a:solidFill>
                <a:latin typeface="Source Sans Pro" panose="020B0503030403020204" pitchFamily="34" charset="0"/>
                <a:ea typeface="Source Sans Pro" panose="020B0503030403020204" pitchFamily="34" charset="0"/>
              </a:rPr>
              <a:t>Approving Program Operational Rules</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rPr>
              <a:t>Completion of Development and Build of Employer and Employee Administrative Portals</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rPr>
              <a:t>Approving Investment Portfolios</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800" dirty="0">
                <a:solidFill>
                  <a:srgbClr val="FFFFFF"/>
                </a:solidFill>
                <a:latin typeface="Source Sans Pro" panose="020B0503030403020204" pitchFamily="34" charset="0"/>
                <a:ea typeface="Source Sans Pro" panose="020B0503030403020204" pitchFamily="34" charset="0"/>
              </a:rPr>
              <a:t>Identifying and Securing an Appropriate Set of Pilot Employers</a:t>
            </a:r>
            <a:endPar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sym typeface="Gill Sans Light"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Gill Sans Light" charset="0"/>
                <a:sym typeface="Gill Sans Light" charset="0"/>
              </a:rPr>
              <a:t> </a:t>
            </a:r>
          </a:p>
        </p:txBody>
      </p:sp>
    </p:spTree>
    <p:extLst>
      <p:ext uri="{BB962C8B-B14F-4D97-AF65-F5344CB8AC3E}">
        <p14:creationId xmlns:p14="http://schemas.microsoft.com/office/powerpoint/2010/main" val="63628341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78DBE-DA7A-974A-A5FB-42E7FA9B2814}"/>
              </a:ext>
            </a:extLst>
          </p:cNvPr>
          <p:cNvPicPr>
            <a:picLocks noChangeAspect="1"/>
          </p:cNvPicPr>
          <p:nvPr/>
        </p:nvPicPr>
        <p:blipFill rotWithShape="1">
          <a:blip r:embed="rId3"/>
          <a:srcRect t="7519" r="247" b="7766"/>
          <a:stretch/>
        </p:blipFill>
        <p:spPr>
          <a:xfrm>
            <a:off x="1" y="-304800"/>
            <a:ext cx="16256000" cy="9144000"/>
          </a:xfrm>
          <a:prstGeom prst="rect">
            <a:avLst/>
          </a:prstGeom>
        </p:spPr>
      </p:pic>
      <p:sp>
        <p:nvSpPr>
          <p:cNvPr id="5" name="Rectangle 4"/>
          <p:cNvSpPr/>
          <p:nvPr/>
        </p:nvSpPr>
        <p:spPr>
          <a:xfrm>
            <a:off x="0" y="-667546"/>
            <a:ext cx="16256000" cy="9506746"/>
          </a:xfrm>
          <a:prstGeom prst="rect">
            <a:avLst/>
          </a:prstGeom>
          <a:gradFill flip="none" rotWithShape="1">
            <a:gsLst>
              <a:gs pos="0">
                <a:srgbClr val="4B4B4B"/>
              </a:gs>
              <a:gs pos="100000">
                <a:srgbClr val="4B4B4B">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15" name="TextBox 14"/>
          <p:cNvSpPr txBox="1"/>
          <p:nvPr/>
        </p:nvSpPr>
        <p:spPr>
          <a:xfrm>
            <a:off x="20105086" y="743290"/>
            <a:ext cx="260964" cy="353931"/>
          </a:xfrm>
          <a:prstGeom prst="rect">
            <a:avLst/>
          </a:prstGeom>
          <a:noFill/>
        </p:spPr>
        <p:txBody>
          <a:bodyPr wrap="none" lIns="91427" tIns="45714" rIns="91427" bIns="45714" rtlCol="0">
            <a:spAutoFit/>
          </a:bodyPr>
          <a:lstStyle/>
          <a:p>
            <a:pPr marL="166665" indent="-166665" algn="l" defTabSz="914270" fontAlgn="auto">
              <a:spcBef>
                <a:spcPts val="1200"/>
              </a:spcBef>
              <a:spcAft>
                <a:spcPts val="0"/>
              </a:spcAft>
              <a:buFont typeface="Arial" pitchFamily="34" charset="0"/>
              <a:buChar char="•"/>
            </a:pPr>
            <a:endParaRPr lang="en-US" sz="1700" dirty="0">
              <a:solidFill>
                <a:srgbClr val="000000"/>
              </a:solidFill>
              <a:latin typeface="+mn-lt"/>
            </a:endParaRPr>
          </a:p>
        </p:txBody>
      </p:sp>
      <p:sp>
        <p:nvSpPr>
          <p:cNvPr id="6" name="Title 1"/>
          <p:cNvSpPr txBox="1">
            <a:spLocks/>
          </p:cNvSpPr>
          <p:nvPr/>
        </p:nvSpPr>
        <p:spPr>
          <a:xfrm>
            <a:off x="1595653" y="6544470"/>
            <a:ext cx="7950200" cy="550861"/>
          </a:xfrm>
          <a:prstGeom prst="rect">
            <a:avLst/>
          </a:prstGeom>
        </p:spPr>
        <p:txBody>
          <a:bodyPr vert="horz" lIns="91427" tIns="45714" rIns="91427" bIns="4571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bg1"/>
                </a:solidFill>
                <a:latin typeface="Source Sans Pro Light" charset="0"/>
                <a:ea typeface="Source Sans Pro Light" charset="0"/>
                <a:cs typeface="Source Sans Pro Light" charset="0"/>
              </a:rPr>
              <a:t>Thank you</a:t>
            </a:r>
            <a:endParaRPr lang="en-US" sz="3600" dirty="0">
              <a:solidFill>
                <a:srgbClr val="FF0000"/>
              </a:solidFill>
              <a:latin typeface="Source Sans Pro Light" charset="0"/>
              <a:ea typeface="Source Sans Pro Light" charset="0"/>
              <a:cs typeface="Source Sans Pro Light"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3200" y="5867400"/>
            <a:ext cx="1905000" cy="1905000"/>
          </a:xfrm>
          <a:prstGeom prst="rect">
            <a:avLst/>
          </a:prstGeom>
        </p:spPr>
      </p:pic>
    </p:spTree>
    <p:extLst>
      <p:ext uri="{BB962C8B-B14F-4D97-AF65-F5344CB8AC3E}">
        <p14:creationId xmlns:p14="http://schemas.microsoft.com/office/powerpoint/2010/main" val="164058348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99516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736600" y="838200"/>
            <a:ext cx="10058400" cy="830997"/>
          </a:xfrm>
          <a:prstGeom prst="rect">
            <a:avLst/>
          </a:prstGeom>
          <a:noFill/>
        </p:spPr>
        <p:txBody>
          <a:bodyPr wrap="squar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CRSA Brand Process</a:t>
            </a:r>
            <a:endParaRPr kumimoji="0" lang="en-US" sz="4800" u="none" strike="noStrike" kern="1200" cap="none" spc="0" normalizeH="0" baseline="0" noProof="0" dirty="0">
              <a:ln>
                <a:noFill/>
              </a:ln>
              <a:solidFill>
                <a:srgbClr val="FF0000"/>
              </a:solidFill>
              <a:effectLst/>
              <a:uLnTx/>
              <a:uFillTx/>
              <a:latin typeface="Source Sans Pro Light" charset="0"/>
              <a:ea typeface="Source Sans Pro Light" charset="0"/>
              <a:cs typeface="Source Sans Pro Light" charset="0"/>
            </a:endParaRPr>
          </a:p>
        </p:txBody>
      </p:sp>
      <p:sp>
        <p:nvSpPr>
          <p:cNvPr id="3" name="TextBox 2">
            <a:extLst>
              <a:ext uri="{FF2B5EF4-FFF2-40B4-BE49-F238E27FC236}">
                <a16:creationId xmlns:a16="http://schemas.microsoft.com/office/drawing/2014/main" id="{852B36D1-5875-1D47-952F-5060D4F71CB6}"/>
              </a:ext>
            </a:extLst>
          </p:cNvPr>
          <p:cNvSpPr txBox="1"/>
          <p:nvPr/>
        </p:nvSpPr>
        <p:spPr>
          <a:xfrm>
            <a:off x="700690" y="1811021"/>
            <a:ext cx="7701504" cy="3508653"/>
          </a:xfrm>
          <a:prstGeom prst="rect">
            <a:avLst/>
          </a:prstGeom>
          <a:noFill/>
        </p:spPr>
        <p:txBody>
          <a:bodyPr wrap="square" rtlCol="0">
            <a:spAutoFit/>
          </a:bodyPr>
          <a:lstStyle/>
          <a:p>
            <a:pPr marR="0" algn="l" defTabSz="914400" rtl="0" eaLnBrk="1" fontAlgn="auto" latinLnBrk="0" hangingPunct="1">
              <a:lnSpc>
                <a:spcPct val="100000"/>
              </a:lnSpc>
              <a:spcBef>
                <a:spcPts val="1200"/>
              </a:spcBef>
              <a:spcAft>
                <a:spcPts val="0"/>
              </a:spcAft>
              <a:buClrTx/>
              <a:buSzTx/>
              <a:tabLst/>
            </a:pPr>
            <a:r>
              <a:rPr kumimoji="0" lang="en-US" sz="3200" u="none" strike="noStrike" kern="1200" cap="none" spc="0" normalizeH="0" baseline="0" noProof="0" dirty="0">
                <a:ln>
                  <a:noFill/>
                </a:ln>
                <a:solidFill>
                  <a:schemeClr val="accent3"/>
                </a:solidFill>
                <a:effectLst/>
                <a:uLnTx/>
                <a:uFillTx/>
                <a:latin typeface="Source Sans Pro" panose="020B0503030403020204" pitchFamily="34" charset="0"/>
                <a:ea typeface="Source Sans Pro" panose="020B0503030403020204" pitchFamily="34" charset="0"/>
              </a:rPr>
              <a:t>DISCOVERY </a:t>
            </a:r>
            <a:br>
              <a:rPr kumimoji="0" lang="en-US" sz="320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rPr>
            </a:br>
            <a:r>
              <a:rPr kumimoji="0" lang="en-US" sz="320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rPr>
              <a:t>Multiple rounds of collaboration and exploration with CRSA and </a:t>
            </a:r>
            <a:r>
              <a:rPr kumimoji="0" lang="en-US" sz="3200" u="none" strike="noStrike" kern="1200" cap="none" spc="0" normalizeH="0" baseline="0" noProof="0" dirty="0" err="1">
                <a:ln>
                  <a:noFill/>
                </a:ln>
                <a:solidFill>
                  <a:schemeClr val="bg1"/>
                </a:solidFill>
                <a:effectLst/>
                <a:uLnTx/>
                <a:uFillTx/>
                <a:latin typeface="Source Sans Pro" panose="020B0503030403020204" pitchFamily="34" charset="0"/>
                <a:ea typeface="Source Sans Pro" panose="020B0503030403020204" pitchFamily="34" charset="0"/>
              </a:rPr>
              <a:t>Sumday</a:t>
            </a:r>
            <a:r>
              <a:rPr kumimoji="0" lang="en-US" sz="320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rPr>
              <a:t> teams.</a:t>
            </a:r>
          </a:p>
          <a:p>
            <a:pPr algn="l" fontAlgn="auto">
              <a:spcBef>
                <a:spcPts val="1200"/>
              </a:spcBef>
              <a:spcAft>
                <a:spcPts val="0"/>
              </a:spcAft>
            </a:pPr>
            <a:r>
              <a:rPr lang="en-US" sz="3200" dirty="0">
                <a:solidFill>
                  <a:schemeClr val="bg1"/>
                </a:solidFill>
                <a:latin typeface="Source Sans Pro" panose="020B0503030403020204" pitchFamily="34" charset="0"/>
                <a:ea typeface="Source Sans Pro" panose="020B0503030403020204" pitchFamily="34" charset="0"/>
              </a:rPr>
              <a:t>Key themes:</a:t>
            </a:r>
          </a:p>
          <a:p>
            <a:pPr marL="623824" lvl="1" indent="-166688" algn="l" fontAlgn="auto">
              <a:spcBef>
                <a:spcPts val="1200"/>
              </a:spcBef>
              <a:spcAft>
                <a:spcPts val="0"/>
              </a:spcAft>
              <a:buFont typeface="Arial" pitchFamily="34" charset="0"/>
              <a:buChar char="•"/>
            </a:pPr>
            <a:r>
              <a:rPr lang="en-US" sz="3200" dirty="0">
                <a:solidFill>
                  <a:schemeClr val="bg1"/>
                </a:solidFill>
                <a:latin typeface="Source Sans Pro" panose="020B0503030403020204" pitchFamily="34" charset="0"/>
                <a:ea typeface="Source Sans Pro" panose="020B0503030403020204" pitchFamily="34" charset="0"/>
              </a:rPr>
              <a:t>“Savers” actively working now</a:t>
            </a:r>
          </a:p>
          <a:p>
            <a:pPr marL="623824" lvl="1" indent="-166688" algn="l" fontAlgn="auto">
              <a:spcBef>
                <a:spcPts val="1200"/>
              </a:spcBef>
              <a:spcAft>
                <a:spcPts val="0"/>
              </a:spcAft>
              <a:buFont typeface="Arial" pitchFamily="34" charset="0"/>
              <a:buChar char="•"/>
            </a:pPr>
            <a:r>
              <a:rPr lang="en-US" sz="3200" dirty="0">
                <a:solidFill>
                  <a:schemeClr val="bg1"/>
                </a:solidFill>
                <a:latin typeface="Source Sans Pro" panose="020B0503030403020204" pitchFamily="34" charset="0"/>
                <a:ea typeface="Source Sans Pro" panose="020B0503030403020204" pitchFamily="34" charset="0"/>
              </a:rPr>
              <a:t>Diversity of company/job types</a:t>
            </a:r>
          </a:p>
        </p:txBody>
      </p:sp>
      <p:pic>
        <p:nvPicPr>
          <p:cNvPr id="7" name="Picture 4">
            <a:extLst>
              <a:ext uri="{FF2B5EF4-FFF2-40B4-BE49-F238E27FC236}">
                <a16:creationId xmlns:a16="http://schemas.microsoft.com/office/drawing/2014/main" id="{5C5F28FA-283D-0B45-B0BC-1FAD2959B209}"/>
              </a:ext>
            </a:extLst>
          </p:cNvPr>
          <p:cNvPicPr>
            <a:picLocks noChangeAspect="1"/>
          </p:cNvPicPr>
          <p:nvPr/>
        </p:nvPicPr>
        <p:blipFill>
          <a:blip r:embed="rId2"/>
          <a:stretch>
            <a:fillRect/>
          </a:stretch>
        </p:blipFill>
        <p:spPr>
          <a:xfrm>
            <a:off x="8869756" y="2777436"/>
            <a:ext cx="7259243" cy="3886200"/>
          </a:xfrm>
          <a:prstGeom prst="rect">
            <a:avLst/>
          </a:prstGeom>
        </p:spPr>
      </p:pic>
      <p:sp>
        <p:nvSpPr>
          <p:cNvPr id="11" name="TextBox 10">
            <a:extLst>
              <a:ext uri="{FF2B5EF4-FFF2-40B4-BE49-F238E27FC236}">
                <a16:creationId xmlns:a16="http://schemas.microsoft.com/office/drawing/2014/main" id="{17278C96-290B-BC4B-8D7E-FC6B4667EBA2}"/>
              </a:ext>
            </a:extLst>
          </p:cNvPr>
          <p:cNvSpPr txBox="1"/>
          <p:nvPr/>
        </p:nvSpPr>
        <p:spPr>
          <a:xfrm>
            <a:off x="717330" y="5479891"/>
            <a:ext cx="7877553" cy="1569660"/>
          </a:xfrm>
          <a:prstGeom prst="rect">
            <a:avLst/>
          </a:prstGeom>
          <a:noFill/>
        </p:spPr>
        <p:txBody>
          <a:bodyPr wrap="square" rtlCol="0">
            <a:spAutoFit/>
          </a:bodyPr>
          <a:lstStyle/>
          <a:p>
            <a:pPr marR="0" algn="l" defTabSz="914400" rtl="0" eaLnBrk="1" fontAlgn="auto" latinLnBrk="0" hangingPunct="1">
              <a:lnSpc>
                <a:spcPct val="100000"/>
              </a:lnSpc>
              <a:spcBef>
                <a:spcPts val="1200"/>
              </a:spcBef>
              <a:spcAft>
                <a:spcPts val="0"/>
              </a:spcAft>
              <a:buClrTx/>
              <a:buSzTx/>
              <a:tabLst/>
            </a:pPr>
            <a:r>
              <a:rPr kumimoji="0" lang="en-US" sz="3200" u="none" strike="noStrike" kern="1200" cap="none" spc="0" normalizeH="0" baseline="0" noProof="0" dirty="0">
                <a:ln>
                  <a:noFill/>
                </a:ln>
                <a:solidFill>
                  <a:schemeClr val="accent3"/>
                </a:solidFill>
                <a:effectLst/>
                <a:uLnTx/>
                <a:uFillTx/>
                <a:latin typeface="Source Sans Pro" panose="020B0503030403020204" pitchFamily="34" charset="0"/>
                <a:ea typeface="Source Sans Pro" panose="020B0503030403020204" pitchFamily="34" charset="0"/>
              </a:rPr>
              <a:t>DESIGN</a:t>
            </a:r>
            <a:br>
              <a:rPr lang="en-US" sz="3200" dirty="0">
                <a:solidFill>
                  <a:schemeClr val="bg1"/>
                </a:solidFill>
                <a:latin typeface="Source Sans Pro" panose="020B0503030403020204" pitchFamily="34" charset="0"/>
                <a:ea typeface="Source Sans Pro" panose="020B0503030403020204" pitchFamily="34" charset="0"/>
              </a:rPr>
            </a:br>
            <a:r>
              <a:rPr lang="en-US" sz="3200" dirty="0">
                <a:solidFill>
                  <a:schemeClr val="bg1"/>
                </a:solidFill>
                <a:latin typeface="Source Sans Pro" panose="020B0503030403020204" pitchFamily="34" charset="0"/>
                <a:ea typeface="Source Sans Pro" panose="020B0503030403020204" pitchFamily="34" charset="0"/>
              </a:rPr>
              <a:t>Name, Tagline, Logo, Color palette, Typography, Photography, Website design</a:t>
            </a:r>
            <a:endParaRPr kumimoji="0" lang="en-US" sz="320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3DE71DAC-0A35-C340-BBDC-D14A28DB886F}"/>
              </a:ext>
            </a:extLst>
          </p:cNvPr>
          <p:cNvSpPr txBox="1"/>
          <p:nvPr/>
        </p:nvSpPr>
        <p:spPr>
          <a:xfrm>
            <a:off x="736600" y="7369765"/>
            <a:ext cx="7665594" cy="1077218"/>
          </a:xfrm>
          <a:prstGeom prst="rect">
            <a:avLst/>
          </a:prstGeom>
          <a:noFill/>
        </p:spPr>
        <p:txBody>
          <a:bodyPr wrap="square" rtlCol="0">
            <a:spAutoFit/>
          </a:bodyPr>
          <a:lstStyle/>
          <a:p>
            <a:pPr marR="0" algn="l" defTabSz="914400" rtl="0" eaLnBrk="1" fontAlgn="auto" latinLnBrk="0" hangingPunct="1">
              <a:lnSpc>
                <a:spcPct val="100000"/>
              </a:lnSpc>
              <a:spcBef>
                <a:spcPts val="1200"/>
              </a:spcBef>
              <a:spcAft>
                <a:spcPts val="0"/>
              </a:spcAft>
              <a:buClrTx/>
              <a:buSzTx/>
              <a:tabLst/>
            </a:pPr>
            <a:r>
              <a:rPr kumimoji="0" lang="en-US" sz="3200" u="none" strike="noStrike" kern="1200" cap="none" spc="0" normalizeH="0" baseline="0" noProof="0" dirty="0">
                <a:ln>
                  <a:noFill/>
                </a:ln>
                <a:solidFill>
                  <a:schemeClr val="accent3"/>
                </a:solidFill>
                <a:effectLst/>
                <a:uLnTx/>
                <a:uFillTx/>
                <a:latin typeface="Source Sans Pro" panose="020B0503030403020204" pitchFamily="34" charset="0"/>
                <a:ea typeface="Source Sans Pro" panose="020B0503030403020204" pitchFamily="34" charset="0"/>
              </a:rPr>
              <a:t>DELIVERY</a:t>
            </a:r>
            <a:br>
              <a:rPr lang="en-US" sz="3200" dirty="0">
                <a:solidFill>
                  <a:schemeClr val="bg1"/>
                </a:solidFill>
                <a:latin typeface="Source Sans Pro" panose="020B0503030403020204" pitchFamily="34" charset="0"/>
                <a:ea typeface="Source Sans Pro" panose="020B0503030403020204" pitchFamily="34" charset="0"/>
              </a:rPr>
            </a:br>
            <a:r>
              <a:rPr lang="en-US" sz="3200" dirty="0">
                <a:solidFill>
                  <a:schemeClr val="bg1"/>
                </a:solidFill>
                <a:latin typeface="Source Sans Pro" panose="020B0503030403020204" pitchFamily="34" charset="0"/>
                <a:ea typeface="Source Sans Pro" panose="020B0503030403020204" pitchFamily="34" charset="0"/>
              </a:rPr>
              <a:t>Marcom site, forms + PDB, brochures, etc.  </a:t>
            </a:r>
            <a:endParaRPr kumimoji="0" lang="en-US" sz="320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8873420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0" y="457200"/>
            <a:ext cx="7997382" cy="830997"/>
          </a:xfrm>
          <a:prstGeom prst="rect">
            <a:avLst/>
          </a:prstGeom>
          <a:noFill/>
        </p:spPr>
        <p:txBody>
          <a:bodyPr wrap="none" lIns="0" tIns="45720" rIns="0" bIns="45720" rtlCol="0" anchor="t">
            <a:spAutoFit/>
          </a:bodyPr>
          <a:lstStyle/>
          <a:p>
            <a:pPr algn="l" fontAlgn="auto">
              <a:spcBef>
                <a:spcPts val="1200"/>
              </a:spcBef>
              <a:spcAft>
                <a:spcPts val="0"/>
              </a:spcAft>
            </a:pPr>
            <a:r>
              <a:rPr kumimoji="0" lang="en-US" sz="4800" u="none" strike="noStrike" kern="1200" cap="none" spc="0" normalizeH="0" baseline="0" noProof="0" dirty="0">
                <a:ln>
                  <a:noFill/>
                </a:ln>
                <a:solidFill>
                  <a:schemeClr val="bg1"/>
                </a:solidFill>
                <a:effectLst/>
                <a:uLnTx/>
                <a:uFillTx/>
                <a:latin typeface="Source Sans Pro Light"/>
                <a:ea typeface="Source Sans Pro Light"/>
                <a:cs typeface="Source Sans Pro Light" charset="0"/>
              </a:rPr>
              <a:t>Naming and Tagline Exploration</a:t>
            </a:r>
            <a:endParaRPr kumimoji="0" lang="en-US" sz="4800" u="none" strike="noStrike" kern="1200" cap="none" spc="0" normalizeH="0" baseline="0" noProof="0" dirty="0">
              <a:ln>
                <a:noFill/>
              </a:ln>
              <a:solidFill>
                <a:schemeClr val="bg1"/>
              </a:solidFill>
              <a:effectLst/>
              <a:uLnTx/>
              <a:uFillTx/>
              <a:latin typeface="Source Sans Pro Light" charset="0"/>
              <a:ea typeface="Source Sans Pro Light" charset="0"/>
              <a:cs typeface="Source Sans Pro Light" charset="0"/>
            </a:endParaRPr>
          </a:p>
        </p:txBody>
      </p:sp>
      <p:sp>
        <p:nvSpPr>
          <p:cNvPr id="5" name="TextBox 4">
            <a:extLst>
              <a:ext uri="{FF2B5EF4-FFF2-40B4-BE49-F238E27FC236}">
                <a16:creationId xmlns:a16="http://schemas.microsoft.com/office/drawing/2014/main" id="{2F1C55B1-E8B3-4542-A53D-1D09AEFF5B74}"/>
              </a:ext>
            </a:extLst>
          </p:cNvPr>
          <p:cNvSpPr txBox="1"/>
          <p:nvPr/>
        </p:nvSpPr>
        <p:spPr>
          <a:xfrm>
            <a:off x="1270000" y="1676400"/>
            <a:ext cx="12268200" cy="4909036"/>
          </a:xfrm>
          <a:prstGeom prst="rect">
            <a:avLst/>
          </a:prstGeom>
          <a:noFill/>
        </p:spPr>
        <p:txBody>
          <a:bodyPr wrap="square" lIns="91440" tIns="45720" rIns="91440" bIns="45720" rtlCol="0" anchor="t">
            <a:spAutoFit/>
          </a:bodyPr>
          <a:lstStyle/>
          <a:p>
            <a:pPr marL="571500" indent="-571500" algn="l">
              <a:spcBef>
                <a:spcPts val="1200"/>
              </a:spcBef>
              <a:spcAft>
                <a:spcPts val="0"/>
              </a:spcAft>
              <a:buFont typeface="Arial"/>
              <a:buChar char="•"/>
            </a:pPr>
            <a:r>
              <a:rPr lang="en-US" sz="3200" dirty="0">
                <a:solidFill>
                  <a:schemeClr val="bg1"/>
                </a:solidFill>
                <a:latin typeface="Source Sans Pro" panose="020B0503030403020204" pitchFamily="34" charset="0"/>
                <a:ea typeface="Source Sans Pro" panose="020B0503030403020204" pitchFamily="34" charset="0"/>
              </a:rPr>
              <a:t>After a collaborative brainstorm session, the concept of "Saving" generated the most results and was the clearest and shortest way to quickly convey who we are/what we are/what we do. </a:t>
            </a:r>
          </a:p>
          <a:p>
            <a:pPr marL="571500" indent="-571500" algn="l">
              <a:spcBef>
                <a:spcPts val="1200"/>
              </a:spcBef>
              <a:spcAft>
                <a:spcPts val="0"/>
              </a:spcAft>
              <a:buFont typeface="Arial"/>
              <a:buChar char="•"/>
            </a:pPr>
            <a:r>
              <a:rPr lang="en-US" sz="3200" dirty="0">
                <a:solidFill>
                  <a:schemeClr val="bg1"/>
                </a:solidFill>
                <a:latin typeface="Source Sans Pro" panose="020B0503030403020204" pitchFamily="34" charset="0"/>
                <a:ea typeface="Source Sans Pro" panose="020B0503030403020204" pitchFamily="34" charset="0"/>
              </a:rPr>
              <a:t>Leveraging the word “retirement" came in second but presented challenges as far as name length and availability – so we opted to bring that into the tagline.</a:t>
            </a:r>
          </a:p>
          <a:p>
            <a:pPr marL="571500" indent="-571500" algn="l">
              <a:spcBef>
                <a:spcPts val="1200"/>
              </a:spcBef>
              <a:spcAft>
                <a:spcPts val="0"/>
              </a:spcAft>
              <a:buFont typeface="Arial"/>
              <a:buChar char="•"/>
            </a:pPr>
            <a:r>
              <a:rPr lang="en-US" sz="3200" dirty="0">
                <a:solidFill>
                  <a:schemeClr val="bg1"/>
                </a:solidFill>
                <a:latin typeface="Source Sans Pro" panose="020B0503030403020204" pitchFamily="34" charset="0"/>
                <a:ea typeface="Source Sans Pro" panose="020B0503030403020204" pitchFamily="34" charset="0"/>
              </a:rPr>
              <a:t>Shorter, more explicit names we found to be easier to recall and understand - and they provide less room for user error/typos.</a:t>
            </a:r>
          </a:p>
          <a:p>
            <a:pPr algn="l"/>
            <a:r>
              <a:rPr lang="en-US" dirty="0">
                <a:solidFill>
                  <a:schemeClr val="bg1"/>
                </a:solidFill>
              </a:rPr>
              <a:t> </a:t>
            </a:r>
          </a:p>
        </p:txBody>
      </p:sp>
    </p:spTree>
    <p:extLst>
      <p:ext uri="{BB962C8B-B14F-4D97-AF65-F5344CB8AC3E}">
        <p14:creationId xmlns:p14="http://schemas.microsoft.com/office/powerpoint/2010/main" val="220688526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0" y="457200"/>
            <a:ext cx="11916724" cy="830997"/>
          </a:xfrm>
          <a:prstGeom prst="rect">
            <a:avLst/>
          </a:prstGeom>
          <a:noFill/>
        </p:spPr>
        <p:txBody>
          <a:bodyPr wrap="non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Branding: Name Contenders and Chosen Option</a:t>
            </a:r>
            <a:endParaRPr lang="en-US" sz="4800" dirty="0">
              <a:solidFill>
                <a:schemeClr val="bg1"/>
              </a:solidFill>
              <a:latin typeface="Source Sans Pro Light"/>
              <a:ea typeface="Source Sans Pro Light" charset="0"/>
              <a:cs typeface="Source Sans Pro Light" charset="0"/>
            </a:endParaRPr>
          </a:p>
        </p:txBody>
      </p:sp>
      <p:graphicFrame>
        <p:nvGraphicFramePr>
          <p:cNvPr id="7" name="Table 3">
            <a:extLst>
              <a:ext uri="{FF2B5EF4-FFF2-40B4-BE49-F238E27FC236}">
                <a16:creationId xmlns:a16="http://schemas.microsoft.com/office/drawing/2014/main" id="{55C7A8EC-15AB-AF43-82BC-D77C793D1BE1}"/>
              </a:ext>
            </a:extLst>
          </p:cNvPr>
          <p:cNvGraphicFramePr>
            <a:graphicFrameLocks noGrp="1"/>
          </p:cNvGraphicFramePr>
          <p:nvPr>
            <p:extLst>
              <p:ext uri="{D42A27DB-BD31-4B8C-83A1-F6EECF244321}">
                <p14:modId xmlns:p14="http://schemas.microsoft.com/office/powerpoint/2010/main" val="1362062326"/>
              </p:ext>
            </p:extLst>
          </p:nvPr>
        </p:nvGraphicFramePr>
        <p:xfrm>
          <a:off x="1392300" y="1667745"/>
          <a:ext cx="13722948" cy="6089190"/>
        </p:xfrm>
        <a:graphic>
          <a:graphicData uri="http://schemas.openxmlformats.org/drawingml/2006/table">
            <a:tbl>
              <a:tblPr firstRow="1" bandRow="1">
                <a:tableStyleId>{073A0DAA-6AF3-43AB-8588-CEC1D06C72B9}</a:tableStyleId>
              </a:tblPr>
              <a:tblGrid>
                <a:gridCol w="3430737">
                  <a:extLst>
                    <a:ext uri="{9D8B030D-6E8A-4147-A177-3AD203B41FA5}">
                      <a16:colId xmlns:a16="http://schemas.microsoft.com/office/drawing/2014/main" val="367231049"/>
                    </a:ext>
                  </a:extLst>
                </a:gridCol>
                <a:gridCol w="3430737">
                  <a:extLst>
                    <a:ext uri="{9D8B030D-6E8A-4147-A177-3AD203B41FA5}">
                      <a16:colId xmlns:a16="http://schemas.microsoft.com/office/drawing/2014/main" val="2122312907"/>
                    </a:ext>
                  </a:extLst>
                </a:gridCol>
                <a:gridCol w="3430737">
                  <a:extLst>
                    <a:ext uri="{9D8B030D-6E8A-4147-A177-3AD203B41FA5}">
                      <a16:colId xmlns:a16="http://schemas.microsoft.com/office/drawing/2014/main" val="2908037312"/>
                    </a:ext>
                  </a:extLst>
                </a:gridCol>
                <a:gridCol w="3430737">
                  <a:extLst>
                    <a:ext uri="{9D8B030D-6E8A-4147-A177-3AD203B41FA5}">
                      <a16:colId xmlns:a16="http://schemas.microsoft.com/office/drawing/2014/main" val="3618131276"/>
                    </a:ext>
                  </a:extLst>
                </a:gridCol>
              </a:tblGrid>
              <a:tr h="1392835">
                <a:tc>
                  <a:txBody>
                    <a:bodyPr/>
                    <a:lstStyle/>
                    <a:p>
                      <a:endParaRPr lang="en-US" sz="2800" dirty="0">
                        <a:latin typeface="Source Sans Pro"/>
                      </a:endParaRPr>
                    </a:p>
                  </a:txBody>
                  <a:tcPr/>
                </a:tc>
                <a:tc>
                  <a:txBody>
                    <a:bodyPr/>
                    <a:lstStyle/>
                    <a:p>
                      <a:pPr algn="ctr"/>
                      <a:r>
                        <a:rPr lang="en-US" sz="2800" dirty="0">
                          <a:solidFill>
                            <a:schemeClr val="accent4">
                              <a:lumMod val="60000"/>
                              <a:lumOff val="40000"/>
                            </a:schemeClr>
                          </a:solidFill>
                          <a:latin typeface="Source Sans Pro"/>
                        </a:rPr>
                        <a:t>SmartSaver</a:t>
                      </a:r>
                    </a:p>
                  </a:txBody>
                  <a:tcPr/>
                </a:tc>
                <a:tc>
                  <a:txBody>
                    <a:bodyPr/>
                    <a:lstStyle/>
                    <a:p>
                      <a:pPr algn="ctr"/>
                      <a:r>
                        <a:rPr lang="en-US" sz="2800" dirty="0">
                          <a:solidFill>
                            <a:schemeClr val="accent4">
                              <a:lumMod val="60000"/>
                              <a:lumOff val="40000"/>
                            </a:schemeClr>
                          </a:solidFill>
                          <a:latin typeface="Source Sans Pro"/>
                        </a:rPr>
                        <a:t>CTSaves</a:t>
                      </a:r>
                      <a:br>
                        <a:rPr lang="en-US" sz="2800" dirty="0">
                          <a:solidFill>
                            <a:srgbClr val="43B049"/>
                          </a:solidFill>
                          <a:latin typeface="Source Sans Pro"/>
                        </a:rPr>
                      </a:br>
                      <a:r>
                        <a:rPr lang="en-US" sz="2800" dirty="0">
                          <a:solidFill>
                            <a:schemeClr val="accent6"/>
                          </a:solidFill>
                          <a:latin typeface="Source Sans Pro"/>
                        </a:rPr>
                        <a:t>CTSavers</a:t>
                      </a:r>
                    </a:p>
                  </a:txBody>
                  <a:tcPr/>
                </a:tc>
                <a:tc>
                  <a:txBody>
                    <a:bodyPr/>
                    <a:lstStyle/>
                    <a:p>
                      <a:pPr algn="ctr"/>
                      <a:r>
                        <a:rPr lang="en-US" sz="2800" dirty="0">
                          <a:solidFill>
                            <a:schemeClr val="accent4">
                              <a:lumMod val="60000"/>
                              <a:lumOff val="40000"/>
                            </a:schemeClr>
                          </a:solidFill>
                          <a:latin typeface="Source Sans Pro"/>
                        </a:rPr>
                        <a:t>ConnSavers</a:t>
                      </a:r>
                    </a:p>
                  </a:txBody>
                  <a:tcPr/>
                </a:tc>
                <a:extLst>
                  <a:ext uri="{0D108BD9-81ED-4DB2-BD59-A6C34878D82A}">
                    <a16:rowId xmlns:a16="http://schemas.microsoft.com/office/drawing/2014/main" val="2526440515"/>
                  </a:ext>
                </a:extLst>
              </a:tr>
              <a:tr h="946414">
                <a:tc>
                  <a:txBody>
                    <a:bodyPr/>
                    <a:lstStyle/>
                    <a:p>
                      <a:r>
                        <a:rPr lang="en-US" sz="2800" b="1" dirty="0">
                          <a:latin typeface="Source Sans Pro"/>
                        </a:rPr>
                        <a:t>Umbrella Brand</a:t>
                      </a:r>
                    </a:p>
                  </a:txBody>
                  <a:tcPr/>
                </a:tc>
                <a:tc>
                  <a:txBody>
                    <a:bodyPr/>
                    <a:lstStyle/>
                    <a:p>
                      <a:pPr algn="ctr"/>
                      <a:r>
                        <a:rPr lang="en-US" sz="2800" dirty="0">
                          <a:latin typeface="Source Sans Pro"/>
                        </a:rPr>
                        <a:t>X</a:t>
                      </a:r>
                    </a:p>
                  </a:txBody>
                  <a:tcPr anchor="ctr"/>
                </a:tc>
                <a:tc>
                  <a:txBody>
                    <a:bodyPr/>
                    <a:lstStyle/>
                    <a:p>
                      <a:pPr algn="ctr"/>
                      <a:endParaRPr lang="en-US" sz="2800" dirty="0">
                        <a:latin typeface="Source Sans Pro"/>
                      </a:endParaRPr>
                    </a:p>
                  </a:txBody>
                  <a:tcPr anchor="ctr"/>
                </a:tc>
                <a:tc>
                  <a:txBody>
                    <a:bodyPr/>
                    <a:lstStyle/>
                    <a:p>
                      <a:pPr algn="ctr"/>
                      <a:endParaRPr lang="en-US" sz="2800" dirty="0">
                        <a:latin typeface="Source Sans Pro"/>
                      </a:endParaRPr>
                    </a:p>
                  </a:txBody>
                  <a:tcPr anchor="ctr"/>
                </a:tc>
                <a:extLst>
                  <a:ext uri="{0D108BD9-81ED-4DB2-BD59-A6C34878D82A}">
                    <a16:rowId xmlns:a16="http://schemas.microsoft.com/office/drawing/2014/main" val="3510737418"/>
                  </a:ext>
                </a:extLst>
              </a:tr>
              <a:tr h="1392835">
                <a:tc>
                  <a:txBody>
                    <a:bodyPr/>
                    <a:lstStyle/>
                    <a:p>
                      <a:r>
                        <a:rPr lang="en-US" sz="2800" b="1" dirty="0">
                          <a:latin typeface="Source Sans Pro"/>
                        </a:rPr>
                        <a:t>Version-able for other states</a:t>
                      </a:r>
                    </a:p>
                  </a:txBody>
                  <a:tcPr/>
                </a:tc>
                <a:tc>
                  <a:txBody>
                    <a:bodyPr/>
                    <a:lstStyle/>
                    <a:p>
                      <a:pPr algn="ctr"/>
                      <a:r>
                        <a:rPr lang="en-US" sz="2800" dirty="0">
                          <a:latin typeface="Source Sans Pro"/>
                        </a:rPr>
                        <a:t>X </a:t>
                      </a:r>
                      <a:br>
                        <a:rPr lang="en-US" sz="2800" dirty="0">
                          <a:latin typeface="Source Sans Pro"/>
                        </a:rPr>
                      </a:br>
                      <a:r>
                        <a:rPr lang="en-US" sz="2800" dirty="0">
                          <a:latin typeface="Source Sans Pro"/>
                        </a:rPr>
                        <a:t>(CTSmartSaver)</a:t>
                      </a:r>
                    </a:p>
                  </a:txBody>
                  <a:tcPr anchor="ctr"/>
                </a:tc>
                <a:tc>
                  <a:txBody>
                    <a:bodyPr/>
                    <a:lstStyle/>
                    <a:p>
                      <a:pPr algn="ctr"/>
                      <a:r>
                        <a:rPr lang="en-US" sz="2800" dirty="0">
                          <a:latin typeface="Source Sans Pro"/>
                        </a:rPr>
                        <a:t>X</a:t>
                      </a:r>
                    </a:p>
                  </a:txBody>
                  <a:tcPr anchor="ctr"/>
                </a:tc>
                <a:tc>
                  <a:txBody>
                    <a:bodyPr/>
                    <a:lstStyle/>
                    <a:p>
                      <a:pPr algn="ctr"/>
                      <a:endParaRPr lang="en-US" sz="2800" dirty="0">
                        <a:latin typeface="Source Sans Pro"/>
                      </a:endParaRPr>
                    </a:p>
                  </a:txBody>
                  <a:tcPr anchor="ctr"/>
                </a:tc>
                <a:extLst>
                  <a:ext uri="{0D108BD9-81ED-4DB2-BD59-A6C34878D82A}">
                    <a16:rowId xmlns:a16="http://schemas.microsoft.com/office/drawing/2014/main" val="1178647911"/>
                  </a:ext>
                </a:extLst>
              </a:tr>
              <a:tr h="785702">
                <a:tc>
                  <a:txBody>
                    <a:bodyPr/>
                    <a:lstStyle/>
                    <a:p>
                      <a:r>
                        <a:rPr lang="en-US" sz="2800" b="1" dirty="0">
                          <a:latin typeface="Source Sans Pro"/>
                        </a:rPr>
                        <a:t>Unique to CT</a:t>
                      </a:r>
                    </a:p>
                  </a:txBody>
                  <a:tcPr/>
                </a:tc>
                <a:tc>
                  <a:txBody>
                    <a:bodyPr/>
                    <a:lstStyle/>
                    <a:p>
                      <a:pPr algn="ctr"/>
                      <a:endParaRPr lang="en-US" sz="2800" dirty="0">
                        <a:latin typeface="Source Sans Pro"/>
                      </a:endParaRPr>
                    </a:p>
                  </a:txBody>
                  <a:tcPr anchor="ctr"/>
                </a:tc>
                <a:tc>
                  <a:txBody>
                    <a:bodyPr/>
                    <a:lstStyle/>
                    <a:p>
                      <a:pPr algn="ctr"/>
                      <a:endParaRPr lang="en-US" sz="2800" dirty="0">
                        <a:latin typeface="Source Sans Pro"/>
                      </a:endParaRPr>
                    </a:p>
                  </a:txBody>
                  <a:tcPr anchor="ctr"/>
                </a:tc>
                <a:tc>
                  <a:txBody>
                    <a:bodyPr/>
                    <a:lstStyle/>
                    <a:p>
                      <a:pPr algn="ctr"/>
                      <a:r>
                        <a:rPr lang="en-US" sz="2800" dirty="0">
                          <a:latin typeface="Source Sans Pro"/>
                        </a:rPr>
                        <a:t>X</a:t>
                      </a:r>
                    </a:p>
                  </a:txBody>
                  <a:tcPr anchor="ctr"/>
                </a:tc>
                <a:extLst>
                  <a:ext uri="{0D108BD9-81ED-4DB2-BD59-A6C34878D82A}">
                    <a16:rowId xmlns:a16="http://schemas.microsoft.com/office/drawing/2014/main" val="1449196947"/>
                  </a:ext>
                </a:extLst>
              </a:tr>
              <a:tr h="785702">
                <a:tc>
                  <a:txBody>
                    <a:bodyPr/>
                    <a:lstStyle/>
                    <a:p>
                      <a:r>
                        <a:rPr lang="en-US" sz="2800" b="1" dirty="0">
                          <a:latin typeface="Source Sans Pro"/>
                        </a:rPr>
                        <a:t>Short</a:t>
                      </a:r>
                    </a:p>
                  </a:txBody>
                  <a:tcPr/>
                </a:tc>
                <a:tc>
                  <a:txBody>
                    <a:bodyPr/>
                    <a:lstStyle/>
                    <a:p>
                      <a:pPr algn="ctr"/>
                      <a:endParaRPr lang="en-US" sz="2800" dirty="0">
                        <a:latin typeface="Source Sans Pro"/>
                      </a:endParaRPr>
                    </a:p>
                  </a:txBody>
                  <a:tcPr anchor="ctr"/>
                </a:tc>
                <a:tc>
                  <a:txBody>
                    <a:bodyPr/>
                    <a:lstStyle/>
                    <a:p>
                      <a:pPr algn="ctr"/>
                      <a:r>
                        <a:rPr lang="en-US" sz="2800" dirty="0">
                          <a:latin typeface="Source Sans Pro"/>
                        </a:rPr>
                        <a:t>X</a:t>
                      </a:r>
                    </a:p>
                  </a:txBody>
                  <a:tcPr anchor="ctr"/>
                </a:tc>
                <a:tc>
                  <a:txBody>
                    <a:bodyPr/>
                    <a:lstStyle/>
                    <a:p>
                      <a:pPr algn="ctr"/>
                      <a:r>
                        <a:rPr lang="en-US" sz="2800" dirty="0">
                          <a:latin typeface="Source Sans Pro"/>
                        </a:rPr>
                        <a:t>X</a:t>
                      </a:r>
                    </a:p>
                  </a:txBody>
                  <a:tcPr anchor="ctr"/>
                </a:tc>
                <a:extLst>
                  <a:ext uri="{0D108BD9-81ED-4DB2-BD59-A6C34878D82A}">
                    <a16:rowId xmlns:a16="http://schemas.microsoft.com/office/drawing/2014/main" val="881503932"/>
                  </a:ext>
                </a:extLst>
              </a:tr>
              <a:tr h="785702">
                <a:tc>
                  <a:txBody>
                    <a:bodyPr/>
                    <a:lstStyle/>
                    <a:p>
                      <a:pPr lvl="0">
                        <a:buNone/>
                      </a:pPr>
                      <a:r>
                        <a:rPr lang="en-US" sz="2800" b="1" dirty="0">
                          <a:latin typeface="Source Sans Pro"/>
                        </a:rPr>
                        <a:t>Easy-to-recall</a:t>
                      </a:r>
                    </a:p>
                  </a:txBody>
                  <a:tcPr/>
                </a:tc>
                <a:tc>
                  <a:txBody>
                    <a:bodyPr/>
                    <a:lstStyle/>
                    <a:p>
                      <a:pPr lvl="0" algn="ctr">
                        <a:buNone/>
                      </a:pPr>
                      <a:r>
                        <a:rPr lang="en-US" sz="2800" dirty="0">
                          <a:latin typeface="Source Sans Pro"/>
                        </a:rPr>
                        <a:t>X</a:t>
                      </a:r>
                    </a:p>
                  </a:txBody>
                  <a:tcPr anchor="ctr"/>
                </a:tc>
                <a:tc>
                  <a:txBody>
                    <a:bodyPr/>
                    <a:lstStyle/>
                    <a:p>
                      <a:pPr lvl="0" algn="ctr">
                        <a:buNone/>
                      </a:pPr>
                      <a:r>
                        <a:rPr lang="en-US" sz="2800" dirty="0">
                          <a:latin typeface="Source Sans Pro"/>
                        </a:rPr>
                        <a:t>X</a:t>
                      </a:r>
                    </a:p>
                  </a:txBody>
                  <a:tcPr anchor="ctr"/>
                </a:tc>
                <a:tc>
                  <a:txBody>
                    <a:bodyPr/>
                    <a:lstStyle/>
                    <a:p>
                      <a:pPr lvl="0" algn="ctr">
                        <a:buNone/>
                      </a:pPr>
                      <a:r>
                        <a:rPr lang="en-US" sz="2800" dirty="0">
                          <a:latin typeface="Source Sans Pro"/>
                        </a:rPr>
                        <a:t>X</a:t>
                      </a:r>
                    </a:p>
                  </a:txBody>
                  <a:tcPr anchor="ctr"/>
                </a:tc>
                <a:extLst>
                  <a:ext uri="{0D108BD9-81ED-4DB2-BD59-A6C34878D82A}">
                    <a16:rowId xmlns:a16="http://schemas.microsoft.com/office/drawing/2014/main" val="1114181690"/>
                  </a:ext>
                </a:extLst>
              </a:tr>
            </a:tbl>
          </a:graphicData>
        </a:graphic>
      </p:graphicFrame>
      <p:sp>
        <p:nvSpPr>
          <p:cNvPr id="3" name="Oval 2">
            <a:extLst>
              <a:ext uri="{FF2B5EF4-FFF2-40B4-BE49-F238E27FC236}">
                <a16:creationId xmlns:a16="http://schemas.microsoft.com/office/drawing/2014/main" id="{DCBC2DCC-20CF-AF40-891D-6B05E942A5CC}"/>
              </a:ext>
            </a:extLst>
          </p:cNvPr>
          <p:cNvSpPr/>
          <p:nvPr/>
        </p:nvSpPr>
        <p:spPr>
          <a:xfrm>
            <a:off x="8890000" y="2133600"/>
            <a:ext cx="2133600" cy="533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217196860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0" y="457200"/>
            <a:ext cx="12333505" cy="830997"/>
          </a:xfrm>
          <a:prstGeom prst="rect">
            <a:avLst/>
          </a:prstGeom>
          <a:noFill/>
        </p:spPr>
        <p:txBody>
          <a:bodyPr wrap="non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Branding: </a:t>
            </a:r>
            <a:r>
              <a:rPr kumimoji="0" lang="en-US" sz="4800" u="none" strike="noStrike" kern="1200" cap="none" spc="0" normalizeH="0" baseline="0" noProof="0" dirty="0">
                <a:ln>
                  <a:noFill/>
                </a:ln>
                <a:solidFill>
                  <a:schemeClr val="bg1"/>
                </a:solidFill>
                <a:effectLst/>
                <a:uLnTx/>
                <a:uFillTx/>
                <a:latin typeface="Source Sans Pro Light"/>
                <a:ea typeface="Source Sans Pro Light"/>
                <a:cs typeface="Source Sans Pro Light" charset="0"/>
              </a:rPr>
              <a:t>Tagline Contenders and Chosen Option</a:t>
            </a:r>
            <a:endParaRPr kumimoji="0" lang="en-US" sz="4800" u="none" strike="noStrike" kern="1200" cap="none" spc="0" normalizeH="0" baseline="0" noProof="0" dirty="0">
              <a:ln>
                <a:noFill/>
              </a:ln>
              <a:solidFill>
                <a:schemeClr val="bg1"/>
              </a:solidFill>
              <a:effectLst/>
              <a:uLnTx/>
              <a:uFillTx/>
              <a:latin typeface="Source Sans Pro Light" charset="0"/>
              <a:ea typeface="Source Sans Pro Light" charset="0"/>
              <a:cs typeface="Source Sans Pro Light" charset="0"/>
            </a:endParaRPr>
          </a:p>
        </p:txBody>
      </p:sp>
      <p:sp>
        <p:nvSpPr>
          <p:cNvPr id="5" name="TextBox 4">
            <a:extLst>
              <a:ext uri="{FF2B5EF4-FFF2-40B4-BE49-F238E27FC236}">
                <a16:creationId xmlns:a16="http://schemas.microsoft.com/office/drawing/2014/main" id="{2F1C55B1-E8B3-4542-A53D-1D09AEFF5B74}"/>
              </a:ext>
            </a:extLst>
          </p:cNvPr>
          <p:cNvSpPr txBox="1"/>
          <p:nvPr/>
        </p:nvSpPr>
        <p:spPr>
          <a:xfrm>
            <a:off x="1270000" y="1676400"/>
            <a:ext cx="12268200" cy="7278916"/>
          </a:xfrm>
          <a:prstGeom prst="rect">
            <a:avLst/>
          </a:prstGeom>
          <a:noFill/>
        </p:spPr>
        <p:txBody>
          <a:bodyPr wrap="square" lIns="91440" tIns="45720" rIns="91440" bIns="45720" rtlCol="0" anchor="t">
            <a:spAutoFit/>
          </a:bodyPr>
          <a:lstStyle/>
          <a:p>
            <a:pPr algn="l">
              <a:spcBef>
                <a:spcPts val="1200"/>
              </a:spcBef>
              <a:spcAft>
                <a:spcPts val="0"/>
              </a:spcAft>
            </a:pPr>
            <a:r>
              <a:rPr lang="en-US" sz="2800" dirty="0">
                <a:solidFill>
                  <a:schemeClr val="bg1"/>
                </a:solidFill>
                <a:latin typeface="Source Sans Pro"/>
              </a:rPr>
              <a:t>A flexible variety of taglines were crafted to speak either directly to savers or all members</a:t>
            </a:r>
          </a:p>
          <a:p>
            <a:pPr algn="l">
              <a:spcBef>
                <a:spcPts val="1200"/>
              </a:spcBef>
              <a:spcAft>
                <a:spcPts val="0"/>
              </a:spcAft>
            </a:pPr>
            <a:endParaRPr lang="en-US" sz="2800" dirty="0">
              <a:solidFill>
                <a:schemeClr val="bg1"/>
              </a:solidFill>
              <a:latin typeface="Source Sans Pro"/>
              <a:ea typeface="Source Sans Pro"/>
            </a:endParaRPr>
          </a:p>
          <a:p>
            <a:pPr algn="l"/>
            <a:r>
              <a:rPr lang="en-US" sz="2800" b="1" dirty="0">
                <a:solidFill>
                  <a:schemeClr val="bg1"/>
                </a:solidFill>
                <a:latin typeface="Source Sans Pro" panose="020B0503030403020204" pitchFamily="34" charset="0"/>
                <a:ea typeface="Source Sans Pro" panose="020B0503030403020204" pitchFamily="34" charset="0"/>
              </a:rPr>
              <a:t>CT Savers</a:t>
            </a:r>
            <a:endParaRPr lang="en-US" sz="2800" dirty="0">
              <a:solidFill>
                <a:schemeClr val="bg1"/>
              </a:solidFill>
              <a:latin typeface="Source Sans Pro" panose="020B0503030403020204" pitchFamily="34" charset="0"/>
              <a:ea typeface="Source Sans Pro" panose="020B0503030403020204" pitchFamily="34" charset="0"/>
            </a:endParaRPr>
          </a:p>
          <a:p>
            <a:pPr algn="l"/>
            <a:r>
              <a:rPr lang="en-US" sz="2800" dirty="0">
                <a:solidFill>
                  <a:schemeClr val="bg1"/>
                </a:solidFill>
                <a:latin typeface="Source Sans Pro" panose="020B0503030403020204" pitchFamily="34" charset="0"/>
                <a:ea typeface="Source Sans Pro" panose="020B0503030403020204" pitchFamily="34" charset="0"/>
              </a:rPr>
              <a:t>The easy way to save for retirement from the State of CT</a:t>
            </a:r>
          </a:p>
          <a:p>
            <a:pPr algn="l"/>
            <a:r>
              <a:rPr lang="en-US" sz="2800" dirty="0">
                <a:solidFill>
                  <a:schemeClr val="bg1"/>
                </a:solidFill>
                <a:latin typeface="Source Sans Pro" panose="020B0503030403020204" pitchFamily="34" charset="0"/>
                <a:ea typeface="Source Sans Pro" panose="020B0503030403020204" pitchFamily="34" charset="0"/>
              </a:rPr>
              <a:t>The easy way to save for retirement in the State of CT</a:t>
            </a:r>
          </a:p>
          <a:p>
            <a:pPr algn="l"/>
            <a:r>
              <a:rPr lang="en-US" sz="2800" dirty="0">
                <a:solidFill>
                  <a:schemeClr val="bg1"/>
                </a:solidFill>
                <a:latin typeface="Source Sans Pro" panose="020B0503030403020204" pitchFamily="34" charset="0"/>
                <a:ea typeface="Source Sans Pro" panose="020B0503030403020204" pitchFamily="34" charset="0"/>
              </a:rPr>
              <a:t> </a:t>
            </a:r>
          </a:p>
          <a:p>
            <a:pPr algn="l"/>
            <a:r>
              <a:rPr lang="en-US" sz="2800" b="1" dirty="0">
                <a:solidFill>
                  <a:schemeClr val="bg1"/>
                </a:solidFill>
                <a:latin typeface="Source Sans Pro" panose="020B0503030403020204" pitchFamily="34" charset="0"/>
                <a:ea typeface="Source Sans Pro" panose="020B0503030403020204" pitchFamily="34" charset="0"/>
              </a:rPr>
              <a:t>CT Savers</a:t>
            </a:r>
            <a:endParaRPr lang="en-US" sz="2800" dirty="0">
              <a:solidFill>
                <a:schemeClr val="bg1"/>
              </a:solidFill>
              <a:latin typeface="Source Sans Pro" panose="020B0503030403020204" pitchFamily="34" charset="0"/>
              <a:ea typeface="Source Sans Pro" panose="020B0503030403020204" pitchFamily="34" charset="0"/>
            </a:endParaRPr>
          </a:p>
          <a:p>
            <a:pPr algn="l"/>
            <a:r>
              <a:rPr lang="en-US" sz="2800" dirty="0">
                <a:solidFill>
                  <a:schemeClr val="bg1"/>
                </a:solidFill>
                <a:latin typeface="Source Sans Pro" panose="020B0503030403020204" pitchFamily="34" charset="0"/>
                <a:ea typeface="Source Sans Pro" panose="020B0503030403020204" pitchFamily="34" charset="0"/>
              </a:rPr>
              <a:t>Retirement saving, simplified</a:t>
            </a:r>
          </a:p>
          <a:p>
            <a:pPr algn="l"/>
            <a:r>
              <a:rPr lang="en-US" sz="2800" dirty="0">
                <a:solidFill>
                  <a:schemeClr val="accent6"/>
                </a:solidFill>
                <a:latin typeface="Source Sans Pro" panose="020B0503030403020204" pitchFamily="34" charset="0"/>
                <a:ea typeface="Source Sans Pro" panose="020B0503030403020204" pitchFamily="34" charset="0"/>
              </a:rPr>
              <a:t>Retirement saving made simple  </a:t>
            </a:r>
            <a:br>
              <a:rPr lang="en-US" sz="2800" dirty="0">
                <a:solidFill>
                  <a:schemeClr val="accent6"/>
                </a:solidFill>
                <a:highlight>
                  <a:srgbClr val="F8F7F4"/>
                </a:highlight>
                <a:latin typeface="Source Sans Pro" panose="020B0503030403020204" pitchFamily="34" charset="0"/>
                <a:ea typeface="Source Sans Pro" panose="020B0503030403020204" pitchFamily="34" charset="0"/>
              </a:rPr>
            </a:br>
            <a:endParaRPr lang="en-US" sz="2800" dirty="0">
              <a:solidFill>
                <a:schemeClr val="accent6"/>
              </a:solidFill>
              <a:highlight>
                <a:srgbClr val="F8F7F4"/>
              </a:highlight>
              <a:latin typeface="Source Sans Pro" panose="020B0503030403020204" pitchFamily="34" charset="0"/>
              <a:ea typeface="Source Sans Pro" panose="020B0503030403020204" pitchFamily="34" charset="0"/>
            </a:endParaRPr>
          </a:p>
          <a:p>
            <a:pPr algn="l"/>
            <a:r>
              <a:rPr lang="en-US" sz="2800" b="1" dirty="0">
                <a:solidFill>
                  <a:schemeClr val="bg1"/>
                </a:solidFill>
                <a:latin typeface="Source Sans Pro" panose="020B0503030403020204" pitchFamily="34" charset="0"/>
                <a:ea typeface="Source Sans Pro" panose="020B0503030403020204" pitchFamily="34" charset="0"/>
              </a:rPr>
              <a:t>CT Savers</a:t>
            </a:r>
          </a:p>
          <a:p>
            <a:pPr algn="l"/>
            <a:r>
              <a:rPr lang="en-US" sz="2800" dirty="0">
                <a:solidFill>
                  <a:schemeClr val="bg1"/>
                </a:solidFill>
                <a:latin typeface="Source Sans Pro" panose="020B0503030403020204" pitchFamily="34" charset="0"/>
                <a:ea typeface="Source Sans Pro" panose="020B0503030403020204" pitchFamily="34" charset="0"/>
              </a:rPr>
              <a:t>The easy way to invest in your future</a:t>
            </a:r>
          </a:p>
          <a:p>
            <a:pPr algn="l"/>
            <a:r>
              <a:rPr lang="en-US" sz="2800" dirty="0">
                <a:solidFill>
                  <a:schemeClr val="bg1"/>
                </a:solidFill>
                <a:latin typeface="Source Sans Pro" panose="020B0503030403020204" pitchFamily="34" charset="0"/>
                <a:ea typeface="Source Sans Pro" panose="020B0503030403020204" pitchFamily="34" charset="0"/>
              </a:rPr>
              <a:t>The simple way to save for your future</a:t>
            </a:r>
          </a:p>
          <a:p>
            <a:pPr algn="l"/>
            <a:r>
              <a:rPr lang="en-US" sz="2800" dirty="0">
                <a:solidFill>
                  <a:schemeClr val="bg1"/>
                </a:solidFill>
                <a:latin typeface="Source Sans Pro" panose="020B0503030403020204" pitchFamily="34" charset="0"/>
                <a:ea typeface="Source Sans Pro" panose="020B0503030403020204" pitchFamily="34" charset="0"/>
              </a:rPr>
              <a:t>A new way to save for the future</a:t>
            </a:r>
          </a:p>
          <a:p>
            <a:pPr algn="l"/>
            <a:r>
              <a:rPr lang="en-US" dirty="0">
                <a:solidFill>
                  <a:schemeClr val="bg1"/>
                </a:solidFill>
              </a:rPr>
              <a:t> </a:t>
            </a:r>
          </a:p>
        </p:txBody>
      </p:sp>
      <p:sp>
        <p:nvSpPr>
          <p:cNvPr id="8" name="Oval 7">
            <a:extLst>
              <a:ext uri="{FF2B5EF4-FFF2-40B4-BE49-F238E27FC236}">
                <a16:creationId xmlns:a16="http://schemas.microsoft.com/office/drawing/2014/main" id="{A961E0BB-EE8B-F241-935F-9F5FBA1C3F6A}"/>
              </a:ext>
            </a:extLst>
          </p:cNvPr>
          <p:cNvSpPr/>
          <p:nvPr/>
        </p:nvSpPr>
        <p:spPr>
          <a:xfrm>
            <a:off x="889000" y="5638800"/>
            <a:ext cx="5715000" cy="533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13587934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1" y="457200"/>
            <a:ext cx="14325600" cy="830997"/>
          </a:xfrm>
          <a:prstGeom prst="rect">
            <a:avLst/>
          </a:prstGeom>
          <a:noFill/>
        </p:spPr>
        <p:txBody>
          <a:bodyPr wrap="squar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CRSA Branding: Name + Logo</a:t>
            </a:r>
            <a:endParaRPr kumimoji="0" lang="en-US" sz="4800" u="none" strike="noStrike" kern="1200" cap="none" spc="0" normalizeH="0" baseline="0" noProof="0" dirty="0">
              <a:ln>
                <a:noFill/>
              </a:ln>
              <a:solidFill>
                <a:srgbClr val="FF0000"/>
              </a:solidFill>
              <a:effectLst/>
              <a:uLnTx/>
              <a:uFillTx/>
              <a:latin typeface="Source Sans Pro Light" charset="0"/>
              <a:ea typeface="Source Sans Pro Light" charset="0"/>
              <a:cs typeface="Source Sans Pro Light" charset="0"/>
            </a:endParaRPr>
          </a:p>
        </p:txBody>
      </p:sp>
      <p:sp>
        <p:nvSpPr>
          <p:cNvPr id="5" name="Rectangle 4">
            <a:extLst>
              <a:ext uri="{FF2B5EF4-FFF2-40B4-BE49-F238E27FC236}">
                <a16:creationId xmlns:a16="http://schemas.microsoft.com/office/drawing/2014/main" id="{0B7BF47A-A878-8C42-83CD-FD198CB67FDF}"/>
              </a:ext>
            </a:extLst>
          </p:cNvPr>
          <p:cNvSpPr/>
          <p:nvPr/>
        </p:nvSpPr>
        <p:spPr>
          <a:xfrm>
            <a:off x="1270000" y="2514600"/>
            <a:ext cx="14325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pic>
        <p:nvPicPr>
          <p:cNvPr id="7" name="Picture 6" descr="A picture containing text, clock, clipart, sign&#10;&#10;Description automatically generated">
            <a:extLst>
              <a:ext uri="{FF2B5EF4-FFF2-40B4-BE49-F238E27FC236}">
                <a16:creationId xmlns:a16="http://schemas.microsoft.com/office/drawing/2014/main" id="{034810D5-6E8B-1144-9AAA-42C33E8DBB3A}"/>
              </a:ext>
            </a:extLst>
          </p:cNvPr>
          <p:cNvPicPr>
            <a:picLocks noChangeAspect="1"/>
          </p:cNvPicPr>
          <p:nvPr/>
        </p:nvPicPr>
        <p:blipFill>
          <a:blip r:embed="rId2"/>
          <a:stretch>
            <a:fillRect/>
          </a:stretch>
        </p:blipFill>
        <p:spPr>
          <a:xfrm>
            <a:off x="2093191" y="4356100"/>
            <a:ext cx="12679218" cy="2005085"/>
          </a:xfrm>
          <a:prstGeom prst="rect">
            <a:avLst/>
          </a:prstGeom>
        </p:spPr>
      </p:pic>
    </p:spTree>
    <p:extLst>
      <p:ext uri="{BB962C8B-B14F-4D97-AF65-F5344CB8AC3E}">
        <p14:creationId xmlns:p14="http://schemas.microsoft.com/office/powerpoint/2010/main" val="400659884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1" y="457200"/>
            <a:ext cx="14325600" cy="830997"/>
          </a:xfrm>
          <a:prstGeom prst="rect">
            <a:avLst/>
          </a:prstGeom>
          <a:noFill/>
        </p:spPr>
        <p:txBody>
          <a:bodyPr wrap="squar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CRSA Branding: Logo Variants</a:t>
            </a:r>
            <a:endParaRPr kumimoji="0" lang="en-US" sz="4800" u="none" strike="noStrike" kern="1200" cap="none" spc="0" normalizeH="0" baseline="0" noProof="0" dirty="0">
              <a:ln>
                <a:noFill/>
              </a:ln>
              <a:solidFill>
                <a:srgbClr val="FF0000"/>
              </a:solidFill>
              <a:effectLst/>
              <a:uLnTx/>
              <a:uFillTx/>
              <a:latin typeface="Source Sans Pro Light" charset="0"/>
              <a:ea typeface="Source Sans Pro Light" charset="0"/>
              <a:cs typeface="Source Sans Pro Light" charset="0"/>
            </a:endParaRPr>
          </a:p>
        </p:txBody>
      </p:sp>
      <p:sp>
        <p:nvSpPr>
          <p:cNvPr id="5" name="Rectangle 4">
            <a:extLst>
              <a:ext uri="{FF2B5EF4-FFF2-40B4-BE49-F238E27FC236}">
                <a16:creationId xmlns:a16="http://schemas.microsoft.com/office/drawing/2014/main" id="{0B7BF47A-A878-8C42-83CD-FD198CB67FDF}"/>
              </a:ext>
            </a:extLst>
          </p:cNvPr>
          <p:cNvSpPr/>
          <p:nvPr/>
        </p:nvSpPr>
        <p:spPr>
          <a:xfrm>
            <a:off x="1270000" y="2514600"/>
            <a:ext cx="14325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pic>
        <p:nvPicPr>
          <p:cNvPr id="8" name="Picture 7">
            <a:extLst>
              <a:ext uri="{FF2B5EF4-FFF2-40B4-BE49-F238E27FC236}">
                <a16:creationId xmlns:a16="http://schemas.microsoft.com/office/drawing/2014/main" id="{2DC19158-7EA3-5143-9C25-0A973EA423EB}"/>
              </a:ext>
            </a:extLst>
          </p:cNvPr>
          <p:cNvPicPr>
            <a:picLocks noChangeAspect="1"/>
          </p:cNvPicPr>
          <p:nvPr/>
        </p:nvPicPr>
        <p:blipFill>
          <a:blip r:embed="rId2"/>
          <a:stretch>
            <a:fillRect/>
          </a:stretch>
        </p:blipFill>
        <p:spPr>
          <a:xfrm>
            <a:off x="2216150" y="4800600"/>
            <a:ext cx="5473700" cy="863600"/>
          </a:xfrm>
          <a:prstGeom prst="rect">
            <a:avLst/>
          </a:prstGeom>
        </p:spPr>
      </p:pic>
      <p:sp>
        <p:nvSpPr>
          <p:cNvPr id="11" name="TextBox 10">
            <a:extLst>
              <a:ext uri="{FF2B5EF4-FFF2-40B4-BE49-F238E27FC236}">
                <a16:creationId xmlns:a16="http://schemas.microsoft.com/office/drawing/2014/main" id="{32411F72-E3DC-F74D-A964-36CECED94FB4}"/>
              </a:ext>
            </a:extLst>
          </p:cNvPr>
          <p:cNvSpPr txBox="1"/>
          <p:nvPr/>
        </p:nvSpPr>
        <p:spPr>
          <a:xfrm>
            <a:off x="1270000" y="1676400"/>
            <a:ext cx="12801600" cy="646331"/>
          </a:xfrm>
          <a:prstGeom prst="rect">
            <a:avLst/>
          </a:prstGeom>
          <a:noFill/>
        </p:spPr>
        <p:txBody>
          <a:bodyPr wrap="square" lIns="91440" tIns="45720" rIns="91440" bIns="45720" rtlCol="0" anchor="t">
            <a:spAutoFit/>
          </a:bodyPr>
          <a:lstStyle/>
          <a:p>
            <a:pPr algn="l" fontAlgn="auto">
              <a:spcBef>
                <a:spcPts val="1200"/>
              </a:spcBef>
              <a:spcAft>
                <a:spcPts val="0"/>
              </a:spcAft>
            </a:pPr>
            <a:r>
              <a:rPr lang="en-US" sz="3600" dirty="0">
                <a:solidFill>
                  <a:schemeClr val="bg1"/>
                </a:solidFill>
                <a:latin typeface="Source Sans Pro"/>
                <a:ea typeface="Source Sans Pro Light" panose="020B0403030403020204" pitchFamily="34" charset="0"/>
              </a:rPr>
              <a:t>Logo works with </a:t>
            </a:r>
            <a:r>
              <a:rPr lang="en-US" sz="3600" dirty="0" err="1">
                <a:solidFill>
                  <a:schemeClr val="bg1"/>
                </a:solidFill>
                <a:latin typeface="Source Sans Pro"/>
                <a:ea typeface="Source Sans Pro Light" panose="020B0403030403020204" pitchFamily="34" charset="0"/>
              </a:rPr>
              <a:t>b+w</a:t>
            </a:r>
            <a:r>
              <a:rPr lang="en-US" sz="3600" dirty="0">
                <a:solidFill>
                  <a:schemeClr val="bg1"/>
                </a:solidFill>
                <a:latin typeface="Source Sans Pro"/>
                <a:ea typeface="Source Sans Pro Light" panose="020B0403030403020204" pitchFamily="34" charset="0"/>
              </a:rPr>
              <a:t> and at different scales</a:t>
            </a:r>
            <a:endParaRPr lang="en-US" sz="3600" dirty="0">
              <a:solidFill>
                <a:schemeClr val="bg1"/>
              </a:solidFill>
              <a:latin typeface="Source Sans Pro Light" panose="020B0403030403020204" pitchFamily="34" charset="0"/>
              <a:ea typeface="Source Sans Pro Light" panose="020B0403030403020204" pitchFamily="34" charset="0"/>
            </a:endParaRPr>
          </a:p>
        </p:txBody>
      </p:sp>
      <p:pic>
        <p:nvPicPr>
          <p:cNvPr id="9" name="Picture 8" descr="A picture containing text, clock, clipart, sign&#10;&#10;Description automatically generated">
            <a:extLst>
              <a:ext uri="{FF2B5EF4-FFF2-40B4-BE49-F238E27FC236}">
                <a16:creationId xmlns:a16="http://schemas.microsoft.com/office/drawing/2014/main" id="{99837480-ED83-0E4D-B611-312CEE573F0F}"/>
              </a:ext>
            </a:extLst>
          </p:cNvPr>
          <p:cNvPicPr>
            <a:picLocks noChangeAspect="1"/>
          </p:cNvPicPr>
          <p:nvPr/>
        </p:nvPicPr>
        <p:blipFill>
          <a:blip r:embed="rId3"/>
          <a:stretch>
            <a:fillRect/>
          </a:stretch>
        </p:blipFill>
        <p:spPr>
          <a:xfrm>
            <a:off x="9499600" y="3352800"/>
            <a:ext cx="5272809" cy="833839"/>
          </a:xfrm>
          <a:prstGeom prst="rect">
            <a:avLst/>
          </a:prstGeom>
        </p:spPr>
      </p:pic>
      <p:pic>
        <p:nvPicPr>
          <p:cNvPr id="12" name="Picture 11" descr="A picture containing text, clock, clipart, sign&#10;&#10;Description automatically generated">
            <a:extLst>
              <a:ext uri="{FF2B5EF4-FFF2-40B4-BE49-F238E27FC236}">
                <a16:creationId xmlns:a16="http://schemas.microsoft.com/office/drawing/2014/main" id="{88784A11-7444-2948-853D-B7EF8E02D1ED}"/>
              </a:ext>
            </a:extLst>
          </p:cNvPr>
          <p:cNvPicPr>
            <a:picLocks noChangeAspect="1"/>
          </p:cNvPicPr>
          <p:nvPr/>
        </p:nvPicPr>
        <p:blipFill>
          <a:blip r:embed="rId3"/>
          <a:stretch>
            <a:fillRect/>
          </a:stretch>
        </p:blipFill>
        <p:spPr>
          <a:xfrm>
            <a:off x="10401297" y="5138717"/>
            <a:ext cx="3469409" cy="548650"/>
          </a:xfrm>
          <a:prstGeom prst="rect">
            <a:avLst/>
          </a:prstGeom>
        </p:spPr>
      </p:pic>
      <p:pic>
        <p:nvPicPr>
          <p:cNvPr id="13" name="Picture 12" descr="A picture containing text, clock, clipart, sign&#10;&#10;Description automatically generated">
            <a:extLst>
              <a:ext uri="{FF2B5EF4-FFF2-40B4-BE49-F238E27FC236}">
                <a16:creationId xmlns:a16="http://schemas.microsoft.com/office/drawing/2014/main" id="{2629961C-D5F5-6045-AF78-3E914C81EDD8}"/>
              </a:ext>
            </a:extLst>
          </p:cNvPr>
          <p:cNvPicPr>
            <a:picLocks noChangeAspect="1"/>
          </p:cNvPicPr>
          <p:nvPr/>
        </p:nvPicPr>
        <p:blipFill>
          <a:blip r:embed="rId3"/>
          <a:stretch>
            <a:fillRect/>
          </a:stretch>
        </p:blipFill>
        <p:spPr>
          <a:xfrm>
            <a:off x="11055347" y="6571982"/>
            <a:ext cx="2161308" cy="341788"/>
          </a:xfrm>
          <a:prstGeom prst="rect">
            <a:avLst/>
          </a:prstGeom>
        </p:spPr>
      </p:pic>
    </p:spTree>
    <p:extLst>
      <p:ext uri="{BB962C8B-B14F-4D97-AF65-F5344CB8AC3E}">
        <p14:creationId xmlns:p14="http://schemas.microsoft.com/office/powerpoint/2010/main" val="266389040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CA2BFC-2AD4-0D48-88B1-ADD787D52B73}"/>
              </a:ext>
            </a:extLst>
          </p:cNvPr>
          <p:cNvSpPr/>
          <p:nvPr/>
        </p:nvSpPr>
        <p:spPr>
          <a:xfrm>
            <a:off x="1270000" y="2322729"/>
            <a:ext cx="14325600" cy="613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0" y="457200"/>
            <a:ext cx="5362045" cy="830997"/>
          </a:xfrm>
          <a:prstGeom prst="rect">
            <a:avLst/>
          </a:prstGeom>
          <a:noFill/>
        </p:spPr>
        <p:txBody>
          <a:bodyPr wrap="non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CRSA Portal Branding</a:t>
            </a:r>
            <a:endParaRPr kumimoji="0" lang="en-US" sz="4800" u="none" strike="noStrike" kern="1200" cap="none" spc="0" normalizeH="0" baseline="0" noProof="0" dirty="0">
              <a:ln>
                <a:noFill/>
              </a:ln>
              <a:solidFill>
                <a:schemeClr val="bg1"/>
              </a:solidFill>
              <a:effectLst/>
              <a:uLnTx/>
              <a:uFillTx/>
              <a:latin typeface="Source Sans Pro Light" charset="0"/>
              <a:ea typeface="Source Sans Pro Light" charset="0"/>
              <a:cs typeface="Source Sans Pro Light" charset="0"/>
            </a:endParaRPr>
          </a:p>
        </p:txBody>
      </p:sp>
      <p:sp>
        <p:nvSpPr>
          <p:cNvPr id="4" name="TextBox 3">
            <a:extLst>
              <a:ext uri="{FF2B5EF4-FFF2-40B4-BE49-F238E27FC236}">
                <a16:creationId xmlns:a16="http://schemas.microsoft.com/office/drawing/2014/main" id="{52F059CA-0D99-0941-B625-12AC9B07EB6F}"/>
              </a:ext>
            </a:extLst>
          </p:cNvPr>
          <p:cNvSpPr txBox="1"/>
          <p:nvPr/>
        </p:nvSpPr>
        <p:spPr>
          <a:xfrm>
            <a:off x="1270000" y="1676400"/>
            <a:ext cx="12801600" cy="646331"/>
          </a:xfrm>
          <a:prstGeom prst="rect">
            <a:avLst/>
          </a:prstGeom>
          <a:noFill/>
        </p:spPr>
        <p:txBody>
          <a:bodyPr wrap="square" lIns="91440" tIns="45720" rIns="91440" bIns="45720" rtlCol="0" anchor="t">
            <a:spAutoFit/>
          </a:bodyPr>
          <a:lstStyle/>
          <a:p>
            <a:pPr algn="l" fontAlgn="auto">
              <a:spcBef>
                <a:spcPts val="1200"/>
              </a:spcBef>
              <a:spcAft>
                <a:spcPts val="0"/>
              </a:spcAft>
            </a:pPr>
            <a:r>
              <a:rPr lang="en-US" sz="3600" dirty="0">
                <a:solidFill>
                  <a:schemeClr val="bg1"/>
                </a:solidFill>
                <a:latin typeface="Source Sans Pro"/>
                <a:ea typeface="Source Sans Pro Light" panose="020B0403030403020204" pitchFamily="34" charset="0"/>
              </a:rPr>
              <a:t>Brand attributes</a:t>
            </a:r>
            <a:endParaRPr lang="en-US" sz="3600" dirty="0">
              <a:solidFill>
                <a:schemeClr val="bg1"/>
              </a:solidFill>
              <a:latin typeface="Source Sans Pro Light" panose="020B0403030403020204" pitchFamily="34" charset="0"/>
              <a:ea typeface="Source Sans Pro Light" panose="020B0403030403020204" pitchFamily="34" charset="0"/>
            </a:endParaRPr>
          </a:p>
        </p:txBody>
      </p:sp>
      <p:pic>
        <p:nvPicPr>
          <p:cNvPr id="3" name="Picture 2">
            <a:extLst>
              <a:ext uri="{FF2B5EF4-FFF2-40B4-BE49-F238E27FC236}">
                <a16:creationId xmlns:a16="http://schemas.microsoft.com/office/drawing/2014/main" id="{6885F545-D70F-8241-BDA9-7321F4E5C18B}"/>
              </a:ext>
            </a:extLst>
          </p:cNvPr>
          <p:cNvPicPr>
            <a:picLocks noChangeAspect="1"/>
          </p:cNvPicPr>
          <p:nvPr/>
        </p:nvPicPr>
        <p:blipFill>
          <a:blip r:embed="rId2"/>
          <a:stretch>
            <a:fillRect/>
          </a:stretch>
        </p:blipFill>
        <p:spPr>
          <a:xfrm>
            <a:off x="965200" y="2322728"/>
            <a:ext cx="7790329" cy="6019800"/>
          </a:xfrm>
          <a:prstGeom prst="rect">
            <a:avLst/>
          </a:prstGeom>
        </p:spPr>
      </p:pic>
      <p:pic>
        <p:nvPicPr>
          <p:cNvPr id="5" name="Picture 4">
            <a:extLst>
              <a:ext uri="{FF2B5EF4-FFF2-40B4-BE49-F238E27FC236}">
                <a16:creationId xmlns:a16="http://schemas.microsoft.com/office/drawing/2014/main" id="{E8000625-7364-6949-B3F8-657842E629A5}"/>
              </a:ext>
            </a:extLst>
          </p:cNvPr>
          <p:cNvPicPr>
            <a:picLocks noChangeAspect="1"/>
          </p:cNvPicPr>
          <p:nvPr/>
        </p:nvPicPr>
        <p:blipFill>
          <a:blip r:embed="rId3"/>
          <a:stretch>
            <a:fillRect/>
          </a:stretch>
        </p:blipFill>
        <p:spPr>
          <a:xfrm>
            <a:off x="8158018" y="2322730"/>
            <a:ext cx="7940019" cy="6135469"/>
          </a:xfrm>
          <a:prstGeom prst="rect">
            <a:avLst/>
          </a:prstGeom>
        </p:spPr>
      </p:pic>
    </p:spTree>
    <p:extLst>
      <p:ext uri="{BB962C8B-B14F-4D97-AF65-F5344CB8AC3E}">
        <p14:creationId xmlns:p14="http://schemas.microsoft.com/office/powerpoint/2010/main" val="8220548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4953000" y="8766489"/>
            <a:ext cx="63500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spAutoFit/>
          </a:bodyPr>
          <a:lstStyle/>
          <a:p>
            <a:r>
              <a:rPr lang="en-US" sz="1400" i="1" dirty="0">
                <a:solidFill>
                  <a:schemeClr val="bg1"/>
                </a:solidFill>
                <a:latin typeface="Source Sans Pro Light"/>
                <a:cs typeface="Source Sans Pro Light"/>
                <a:sym typeface="Avenir Next Regular" charset="0"/>
              </a:rPr>
              <a:t>Confidential – BNY Mellon 2021</a:t>
            </a:r>
          </a:p>
        </p:txBody>
      </p:sp>
      <p:sp>
        <p:nvSpPr>
          <p:cNvPr id="2" name="TextBox 1"/>
          <p:cNvSpPr txBox="1"/>
          <p:nvPr/>
        </p:nvSpPr>
        <p:spPr>
          <a:xfrm>
            <a:off x="1270000" y="457200"/>
            <a:ext cx="5362045" cy="830997"/>
          </a:xfrm>
          <a:prstGeom prst="rect">
            <a:avLst/>
          </a:prstGeom>
          <a:noFill/>
        </p:spPr>
        <p:txBody>
          <a:bodyPr wrap="none" lIns="0" tIns="45720" rIns="0" bIns="45720" rtlCol="0" anchor="t">
            <a:spAutoFit/>
          </a:bodyPr>
          <a:lstStyle/>
          <a:p>
            <a:pPr algn="l" fontAlgn="auto">
              <a:spcBef>
                <a:spcPts val="1200"/>
              </a:spcBef>
              <a:spcAft>
                <a:spcPts val="0"/>
              </a:spcAft>
            </a:pPr>
            <a:r>
              <a:rPr lang="en-US" sz="4800" dirty="0">
                <a:solidFill>
                  <a:schemeClr val="bg1"/>
                </a:solidFill>
                <a:latin typeface="Source Sans Pro Light"/>
                <a:ea typeface="Source Sans Pro Light"/>
                <a:cs typeface="Source Sans Pro Light" charset="0"/>
              </a:rPr>
              <a:t>CRSA Portal Branding</a:t>
            </a:r>
            <a:endParaRPr kumimoji="0" lang="en-US" sz="4800" u="none" strike="noStrike" kern="1200" cap="none" spc="0" normalizeH="0" baseline="0" noProof="0" dirty="0">
              <a:ln>
                <a:noFill/>
              </a:ln>
              <a:solidFill>
                <a:schemeClr val="bg1"/>
              </a:solidFill>
              <a:effectLst/>
              <a:uLnTx/>
              <a:uFillTx/>
              <a:latin typeface="Source Sans Pro Light" charset="0"/>
              <a:ea typeface="Source Sans Pro Light" charset="0"/>
              <a:cs typeface="Source Sans Pro Light" charset="0"/>
            </a:endParaRPr>
          </a:p>
        </p:txBody>
      </p:sp>
      <p:sp>
        <p:nvSpPr>
          <p:cNvPr id="4" name="TextBox 3">
            <a:extLst>
              <a:ext uri="{FF2B5EF4-FFF2-40B4-BE49-F238E27FC236}">
                <a16:creationId xmlns:a16="http://schemas.microsoft.com/office/drawing/2014/main" id="{52F059CA-0D99-0941-B625-12AC9B07EB6F}"/>
              </a:ext>
            </a:extLst>
          </p:cNvPr>
          <p:cNvSpPr txBox="1"/>
          <p:nvPr/>
        </p:nvSpPr>
        <p:spPr>
          <a:xfrm>
            <a:off x="1270000" y="1676400"/>
            <a:ext cx="12801600" cy="646331"/>
          </a:xfrm>
          <a:prstGeom prst="rect">
            <a:avLst/>
          </a:prstGeom>
          <a:noFill/>
        </p:spPr>
        <p:txBody>
          <a:bodyPr wrap="square" lIns="91440" tIns="45720" rIns="91440" bIns="45720" rtlCol="0" anchor="t">
            <a:spAutoFit/>
          </a:bodyPr>
          <a:lstStyle/>
          <a:p>
            <a:pPr algn="l" fontAlgn="auto">
              <a:spcBef>
                <a:spcPts val="1200"/>
              </a:spcBef>
              <a:spcAft>
                <a:spcPts val="0"/>
              </a:spcAft>
            </a:pPr>
            <a:r>
              <a:rPr lang="en-US" sz="3600" dirty="0">
                <a:solidFill>
                  <a:schemeClr val="bg1"/>
                </a:solidFill>
                <a:latin typeface="Source Sans Pro"/>
                <a:ea typeface="Source Sans Pro Light" panose="020B0403030403020204" pitchFamily="34" charset="0"/>
              </a:rPr>
              <a:t>Marketing site design</a:t>
            </a:r>
            <a:endParaRPr lang="en-US" sz="3600" dirty="0">
              <a:solidFill>
                <a:schemeClr val="bg1"/>
              </a:solidFill>
              <a:latin typeface="Source Sans Pro Light" panose="020B0403030403020204" pitchFamily="34" charset="0"/>
              <a:ea typeface="Source Sans Pro Light" panose="020B0403030403020204" pitchFamily="34" charset="0"/>
            </a:endParaRPr>
          </a:p>
        </p:txBody>
      </p:sp>
      <p:pic>
        <p:nvPicPr>
          <p:cNvPr id="5" name="Picture 4">
            <a:extLst>
              <a:ext uri="{FF2B5EF4-FFF2-40B4-BE49-F238E27FC236}">
                <a16:creationId xmlns:a16="http://schemas.microsoft.com/office/drawing/2014/main" id="{A7B89D97-9544-8C40-89DD-485BFB0D527C}"/>
              </a:ext>
            </a:extLst>
          </p:cNvPr>
          <p:cNvPicPr>
            <a:picLocks noChangeAspect="1"/>
          </p:cNvPicPr>
          <p:nvPr/>
        </p:nvPicPr>
        <p:blipFill>
          <a:blip r:embed="rId2"/>
          <a:stretch>
            <a:fillRect/>
          </a:stretch>
        </p:blipFill>
        <p:spPr>
          <a:xfrm>
            <a:off x="12014200" y="457200"/>
            <a:ext cx="3456896" cy="7994072"/>
          </a:xfrm>
          <a:prstGeom prst="rect">
            <a:avLst/>
          </a:prstGeom>
        </p:spPr>
      </p:pic>
      <p:pic>
        <p:nvPicPr>
          <p:cNvPr id="7" name="Picture 6">
            <a:extLst>
              <a:ext uri="{FF2B5EF4-FFF2-40B4-BE49-F238E27FC236}">
                <a16:creationId xmlns:a16="http://schemas.microsoft.com/office/drawing/2014/main" id="{C2A276E6-BDBD-2042-AECB-D516D81AD7D3}"/>
              </a:ext>
            </a:extLst>
          </p:cNvPr>
          <p:cNvPicPr>
            <a:picLocks noChangeAspect="1"/>
          </p:cNvPicPr>
          <p:nvPr/>
        </p:nvPicPr>
        <p:blipFill rotWithShape="1">
          <a:blip r:embed="rId2"/>
          <a:srcRect b="69732"/>
          <a:stretch/>
        </p:blipFill>
        <p:spPr>
          <a:xfrm>
            <a:off x="1306945" y="2507397"/>
            <a:ext cx="9481632" cy="6636603"/>
          </a:xfrm>
          <a:prstGeom prst="rect">
            <a:avLst/>
          </a:prstGeom>
        </p:spPr>
      </p:pic>
    </p:spTree>
    <p:extLst>
      <p:ext uri="{BB962C8B-B14F-4D97-AF65-F5344CB8AC3E}">
        <p14:creationId xmlns:p14="http://schemas.microsoft.com/office/powerpoint/2010/main" val="2265606611"/>
      </p:ext>
    </p:extLst>
  </p:cSld>
  <p:clrMapOvr>
    <a:masterClrMapping/>
  </p:clrMapOvr>
  <p:transition spd="slow">
    <p:push/>
  </p:transition>
</p:sld>
</file>

<file path=ppt/theme/theme1.xml><?xml version="1.0" encoding="utf-8"?>
<a:theme xmlns:a="http://schemas.openxmlformats.org/drawingml/2006/main" name="BNYM Light">
  <a:themeElements>
    <a:clrScheme name="Custom 16">
      <a:dk1>
        <a:srgbClr val="4B4B4B"/>
      </a:dk1>
      <a:lt1>
        <a:srgbClr val="FFFFFF"/>
      </a:lt1>
      <a:dk2>
        <a:srgbClr val="4B4B4B"/>
      </a:dk2>
      <a:lt2>
        <a:srgbClr val="000000"/>
      </a:lt2>
      <a:accent1>
        <a:srgbClr val="A29060"/>
      </a:accent1>
      <a:accent2>
        <a:srgbClr val="A7A9AC"/>
      </a:accent2>
      <a:accent3>
        <a:srgbClr val="F4BD0C"/>
      </a:accent3>
      <a:accent4>
        <a:srgbClr val="215AA9"/>
      </a:accent4>
      <a:accent5>
        <a:srgbClr val="24AFE5"/>
      </a:accent5>
      <a:accent6>
        <a:srgbClr val="43B049"/>
      </a:accent6>
      <a:hlink>
        <a:srgbClr val="215AA9"/>
      </a:hlink>
      <a:folHlink>
        <a:srgbClr val="43B04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166688" marR="0" indent="-166688" algn="l" defTabSz="914400" rtl="0" eaLnBrk="1" fontAlgn="auto" latinLnBrk="0" hangingPunct="1">
          <a:lnSpc>
            <a:spcPct val="100000"/>
          </a:lnSpc>
          <a:spcBef>
            <a:spcPts val="1200"/>
          </a:spcBef>
          <a:spcAft>
            <a:spcPts val="0"/>
          </a:spcAft>
          <a:buClrTx/>
          <a:buSzTx/>
          <a:buFont typeface="Arial" pitchFamily="34" charset="0"/>
          <a:buChar char="•"/>
          <a:tabLst/>
          <a:defRPr kumimoji="0" sz="1800" b="0" i="0" u="none" strike="noStrike" kern="1200" cap="none" spc="0" normalizeH="0" baseline="0" noProof="0" dirty="0" smtClean="0">
            <a:ln>
              <a:noFill/>
            </a:ln>
            <a:solidFill>
              <a:srgbClr val="000000"/>
            </a:solidFill>
            <a:effectLst/>
            <a:uLnTx/>
            <a:uFillTx/>
            <a:latin typeface="+mn-lt"/>
          </a:defRPr>
        </a:defPPr>
      </a:lstStyle>
    </a:txDef>
  </a:objectDefaults>
  <a:extraClrSchemeLst/>
</a:theme>
</file>

<file path=ppt/theme/theme2.xml><?xml version="1.0" encoding="utf-8"?>
<a:theme xmlns:a="http://schemas.openxmlformats.org/drawingml/2006/main" name="1_BNYM Light">
  <a:themeElements>
    <a:clrScheme name="Custom 16">
      <a:dk1>
        <a:srgbClr val="4B4B4B"/>
      </a:dk1>
      <a:lt1>
        <a:srgbClr val="FFFFFF"/>
      </a:lt1>
      <a:dk2>
        <a:srgbClr val="4B4B4B"/>
      </a:dk2>
      <a:lt2>
        <a:srgbClr val="000000"/>
      </a:lt2>
      <a:accent1>
        <a:srgbClr val="A29060"/>
      </a:accent1>
      <a:accent2>
        <a:srgbClr val="A7A9AC"/>
      </a:accent2>
      <a:accent3>
        <a:srgbClr val="F4BD0C"/>
      </a:accent3>
      <a:accent4>
        <a:srgbClr val="215AA9"/>
      </a:accent4>
      <a:accent5>
        <a:srgbClr val="24AFE5"/>
      </a:accent5>
      <a:accent6>
        <a:srgbClr val="43B049"/>
      </a:accent6>
      <a:hlink>
        <a:srgbClr val="215AA9"/>
      </a:hlink>
      <a:folHlink>
        <a:srgbClr val="43B04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166688" marR="0" indent="-166688" algn="l" defTabSz="914400" rtl="0" eaLnBrk="1" fontAlgn="auto" latinLnBrk="0" hangingPunct="1">
          <a:lnSpc>
            <a:spcPct val="100000"/>
          </a:lnSpc>
          <a:spcBef>
            <a:spcPts val="1200"/>
          </a:spcBef>
          <a:spcAft>
            <a:spcPts val="0"/>
          </a:spcAft>
          <a:buClrTx/>
          <a:buSzTx/>
          <a:buFont typeface="Arial" pitchFamily="34" charset="0"/>
          <a:buChar char="•"/>
          <a:tabLst/>
          <a:defRPr kumimoji="0" sz="1800" b="0" i="0" u="none" strike="noStrike" kern="1200" cap="none" spc="0" normalizeH="0" baseline="0" noProof="0" dirty="0" smtClean="0">
            <a:ln>
              <a:noFill/>
            </a:ln>
            <a:solidFill>
              <a:srgbClr val="000000"/>
            </a:solidFill>
            <a:effectLst/>
            <a:uLnTx/>
            <a:uFillTx/>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8" ma:contentTypeDescription="Create a new document." ma:contentTypeScope="" ma:versionID="793193bb5bf9b73e98468ce2797f6f60">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f73c08120ac7c0511a53c515ae6dd4a3"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0E8C91-B55F-4CE2-A39F-0ED15E3E5437}"/>
</file>

<file path=customXml/itemProps2.xml><?xml version="1.0" encoding="utf-8"?>
<ds:datastoreItem xmlns:ds="http://schemas.openxmlformats.org/officeDocument/2006/customXml" ds:itemID="{6D2A157F-B1A3-4B91-8159-DE8926A21164}"/>
</file>

<file path=customXml/itemProps3.xml><?xml version="1.0" encoding="utf-8"?>
<ds:datastoreItem xmlns:ds="http://schemas.openxmlformats.org/officeDocument/2006/customXml" ds:itemID="{B045F79E-7AB2-4B0B-8B36-6ACEB25E2C0A}"/>
</file>

<file path=docProps/app.xml><?xml version="1.0" encoding="utf-8"?>
<Properties xmlns="http://schemas.openxmlformats.org/officeDocument/2006/extended-properties" xmlns:vt="http://schemas.openxmlformats.org/officeDocument/2006/docPropsVTypes">
  <TotalTime>13379</TotalTime>
  <Pages>0</Pages>
  <Words>547</Words>
  <Characters>0</Characters>
  <Application>Microsoft Office PowerPoint</Application>
  <PresentationFormat>Custom</PresentationFormat>
  <Lines>0</Lines>
  <Paragraphs>110</Paragraphs>
  <Slides>14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Arial Narrow</vt:lpstr>
      <vt:lpstr>Calibri</vt:lpstr>
      <vt:lpstr>Gill Sans Light</vt:lpstr>
      <vt:lpstr>Source Sans Pro</vt:lpstr>
      <vt:lpstr>Source Sans Pro Light</vt:lpstr>
      <vt:lpstr>Source Sans Pro Semibold</vt:lpstr>
      <vt:lpstr>Source Sans Pro Semibold</vt:lpstr>
      <vt:lpstr>Wingdings</vt:lpstr>
      <vt:lpstr>BNYM Light</vt:lpstr>
      <vt:lpstr>1_BNYM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Maier, Gary</dc:creator>
  <cp:lastModifiedBy>Golden, Matthew</cp:lastModifiedBy>
  <cp:revision>1015</cp:revision>
  <cp:lastPrinted>2017-09-26T19:18:42Z</cp:lastPrinted>
  <dcterms:modified xsi:type="dcterms:W3CDTF">2021-03-15T12:23:38Z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989e87-1826-4595-8085-9c11e7f9468e_Enabled">
    <vt:lpwstr>true</vt:lpwstr>
  </property>
  <property fmtid="{D5CDD505-2E9C-101B-9397-08002B2CF9AE}" pid="3" name="MSIP_Label_24989e87-1826-4595-8085-9c11e7f9468e_SetDate">
    <vt:lpwstr>2021-03-12T13:25:25Z</vt:lpwstr>
  </property>
  <property fmtid="{D5CDD505-2E9C-101B-9397-08002B2CF9AE}" pid="4" name="MSIP_Label_24989e87-1826-4595-8085-9c11e7f9468e_Method">
    <vt:lpwstr>Privileged</vt:lpwstr>
  </property>
  <property fmtid="{D5CDD505-2E9C-101B-9397-08002B2CF9AE}" pid="5" name="MSIP_Label_24989e87-1826-4595-8085-9c11e7f9468e_Name">
    <vt:lpwstr>Internal Use Only</vt:lpwstr>
  </property>
  <property fmtid="{D5CDD505-2E9C-101B-9397-08002B2CF9AE}" pid="6" name="MSIP_Label_24989e87-1826-4595-8085-9c11e7f9468e_SiteId">
    <vt:lpwstr>106bdeea-f616-4dfc-bc1d-6cbbf45e2011</vt:lpwstr>
  </property>
  <property fmtid="{D5CDD505-2E9C-101B-9397-08002B2CF9AE}" pid="7" name="MSIP_Label_24989e87-1826-4595-8085-9c11e7f9468e_ActionId">
    <vt:lpwstr>e17a27f8-b64e-4644-ad42-716eea4296ad</vt:lpwstr>
  </property>
  <property fmtid="{D5CDD505-2E9C-101B-9397-08002B2CF9AE}" pid="8" name="MSIP_Label_24989e87-1826-4595-8085-9c11e7f9468e_ContentBits">
    <vt:lpwstr>0</vt:lpwstr>
  </property>
  <property fmtid="{D5CDD505-2E9C-101B-9397-08002B2CF9AE}" pid="9" name="ContentTypeId">
    <vt:lpwstr>0x0101008032C6921B094A4CB6C759F89BBAF4E8</vt:lpwstr>
  </property>
</Properties>
</file>